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146847358" r:id="rId2"/>
    <p:sldId id="2146847410" r:id="rId3"/>
    <p:sldId id="2146847363" r:id="rId4"/>
    <p:sldId id="2146847379" r:id="rId5"/>
    <p:sldId id="2146847411" r:id="rId6"/>
    <p:sldId id="2146847378" r:id="rId7"/>
    <p:sldId id="2146847376" r:id="rId8"/>
    <p:sldId id="1155" r:id="rId9"/>
    <p:sldId id="2146847412" r:id="rId10"/>
    <p:sldId id="2146847373" r:id="rId11"/>
    <p:sldId id="2146847361" r:id="rId12"/>
    <p:sldId id="2146847374" r:id="rId13"/>
    <p:sldId id="2146847375" r:id="rId14"/>
    <p:sldId id="1148" r:id="rId15"/>
    <p:sldId id="214684741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DF7D9BED-DD69-47DF-8749-EF221579A1B1}">
          <p14:sldIdLst/>
        </p14:section>
        <p14:section name="Start presentation here" id="{E3E298FA-06DD-4D0D-8624-D86EBF9ACE5C}">
          <p14:sldIdLst>
            <p14:sldId id="2146847358"/>
            <p14:sldId id="2146847410"/>
            <p14:sldId id="2146847363"/>
            <p14:sldId id="2146847379"/>
            <p14:sldId id="2146847411"/>
            <p14:sldId id="2146847378"/>
            <p14:sldId id="2146847376"/>
            <p14:sldId id="1155"/>
            <p14:sldId id="2146847412"/>
            <p14:sldId id="2146847373"/>
            <p14:sldId id="2146847361"/>
            <p14:sldId id="2146847374"/>
            <p14:sldId id="2146847375"/>
            <p14:sldId id="1148"/>
            <p14:sldId id="214684741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0A58F0-907B-45C4-AF5F-638791DDCBC7}" v="60" dt="2026-09-08T14:12:39.9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2655" autoAdjust="0"/>
  </p:normalViewPr>
  <p:slideViewPr>
    <p:cSldViewPr snapToGrid="0" showGuides="1">
      <p:cViewPr varScale="1">
        <p:scale>
          <a:sx n="77" d="100"/>
          <a:sy n="77" d="100"/>
        </p:scale>
        <p:origin x="1776" y="78"/>
      </p:cViewPr>
      <p:guideLst/>
    </p:cSldViewPr>
  </p:slideViewPr>
  <p:notesTextViewPr>
    <p:cViewPr>
      <p:scale>
        <a:sx n="1" d="1"/>
        <a:sy n="1" d="1"/>
      </p:scale>
      <p:origin x="0" y="0"/>
    </p:cViewPr>
  </p:notesTextViewPr>
  <p:notesViewPr>
    <p:cSldViewPr snapToGrid="0">
      <p:cViewPr varScale="1">
        <p:scale>
          <a:sx n="70" d="100"/>
          <a:sy n="70" d="100"/>
        </p:scale>
        <p:origin x="297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lterscheid, Jennifer K" userId="e85bfb73-4b3a-473f-bc1b-82f465230eac" providerId="ADAL" clId="{A9466B98-FFDE-463E-9A39-93114CC4C172}"/>
    <pc:docChg chg="undo custSel addSld modSld">
      <pc:chgData name="Walterscheid, Jennifer K" userId="e85bfb73-4b3a-473f-bc1b-82f465230eac" providerId="ADAL" clId="{A9466B98-FFDE-463E-9A39-93114CC4C172}" dt="2026-09-08T15:57:32.708" v="3416" actId="20577"/>
      <pc:docMkLst>
        <pc:docMk/>
      </pc:docMkLst>
      <pc:sldChg chg="modSp mod modNotesTx">
        <pc:chgData name="Walterscheid, Jennifer K" userId="e85bfb73-4b3a-473f-bc1b-82f465230eac" providerId="ADAL" clId="{A9466B98-FFDE-463E-9A39-93114CC4C172}" dt="2026-09-08T13:20:04.116" v="1488" actId="255"/>
        <pc:sldMkLst>
          <pc:docMk/>
          <pc:sldMk cId="1872267275" sldId="1155"/>
        </pc:sldMkLst>
        <pc:spChg chg="mod">
          <ac:chgData name="Walterscheid, Jennifer K" userId="e85bfb73-4b3a-473f-bc1b-82f465230eac" providerId="ADAL" clId="{A9466B98-FFDE-463E-9A39-93114CC4C172}" dt="2026-09-08T13:20:04.116" v="1488" actId="255"/>
          <ac:spMkLst>
            <pc:docMk/>
            <pc:sldMk cId="1872267275" sldId="1155"/>
            <ac:spMk id="2" creationId="{23F6B01E-F4DF-0334-2C04-93354F094DAD}"/>
          </ac:spMkLst>
        </pc:spChg>
        <pc:spChg chg="mod">
          <ac:chgData name="Walterscheid, Jennifer K" userId="e85bfb73-4b3a-473f-bc1b-82f465230eac" providerId="ADAL" clId="{A9466B98-FFDE-463E-9A39-93114CC4C172}" dt="2026-09-08T05:25:37.664" v="1025" actId="13926"/>
          <ac:spMkLst>
            <pc:docMk/>
            <pc:sldMk cId="1872267275" sldId="1155"/>
            <ac:spMk id="11" creationId="{EC425A20-0435-6145-AE74-E07753279196}"/>
          </ac:spMkLst>
        </pc:spChg>
      </pc:sldChg>
      <pc:sldChg chg="modSp mod modNotesTx">
        <pc:chgData name="Walterscheid, Jennifer K" userId="e85bfb73-4b3a-473f-bc1b-82f465230eac" providerId="ADAL" clId="{A9466B98-FFDE-463E-9A39-93114CC4C172}" dt="2026-09-08T15:57:32.708" v="3416" actId="20577"/>
        <pc:sldMkLst>
          <pc:docMk/>
          <pc:sldMk cId="3335882487" sldId="2146847361"/>
        </pc:sldMkLst>
        <pc:spChg chg="mod">
          <ac:chgData name="Walterscheid, Jennifer K" userId="e85bfb73-4b3a-473f-bc1b-82f465230eac" providerId="ADAL" clId="{A9466B98-FFDE-463E-9A39-93114CC4C172}" dt="2026-09-08T14:13:29.692" v="2606" actId="6549"/>
          <ac:spMkLst>
            <pc:docMk/>
            <pc:sldMk cId="3335882487" sldId="2146847361"/>
            <ac:spMk id="2" creationId="{4C89AB3D-3F34-FCCA-FF24-2FF44C26B7ED}"/>
          </ac:spMkLst>
        </pc:spChg>
        <pc:spChg chg="mod">
          <ac:chgData name="Walterscheid, Jennifer K" userId="e85bfb73-4b3a-473f-bc1b-82f465230eac" providerId="ADAL" clId="{A9466B98-FFDE-463E-9A39-93114CC4C172}" dt="2026-09-08T05:26:11.327" v="1061" actId="13926"/>
          <ac:spMkLst>
            <pc:docMk/>
            <pc:sldMk cId="3335882487" sldId="2146847361"/>
            <ac:spMk id="11" creationId="{2D0D4343-794D-6B5F-39B3-4B49EC9D111B}"/>
          </ac:spMkLst>
        </pc:spChg>
      </pc:sldChg>
      <pc:sldChg chg="modSp mod modNotesTx">
        <pc:chgData name="Walterscheid, Jennifer K" userId="e85bfb73-4b3a-473f-bc1b-82f465230eac" providerId="ADAL" clId="{A9466B98-FFDE-463E-9A39-93114CC4C172}" dt="2026-09-08T15:55:52.362" v="3409" actId="20577"/>
        <pc:sldMkLst>
          <pc:docMk/>
          <pc:sldMk cId="1659649567" sldId="2146847373"/>
        </pc:sldMkLst>
        <pc:spChg chg="mod">
          <ac:chgData name="Walterscheid, Jennifer K" userId="e85bfb73-4b3a-473f-bc1b-82f465230eac" providerId="ADAL" clId="{A9466B98-FFDE-463E-9A39-93114CC4C172}" dt="2026-09-08T13:33:15.602" v="1843" actId="20577"/>
          <ac:spMkLst>
            <pc:docMk/>
            <pc:sldMk cId="1659649567" sldId="2146847373"/>
            <ac:spMk id="8" creationId="{4046EF62-F73B-DE5A-8F54-35443C3311A5}"/>
          </ac:spMkLst>
        </pc:spChg>
        <pc:spChg chg="mod">
          <ac:chgData name="Walterscheid, Jennifer K" userId="e85bfb73-4b3a-473f-bc1b-82f465230eac" providerId="ADAL" clId="{A9466B98-FFDE-463E-9A39-93114CC4C172}" dt="2026-09-08T05:25:55.713" v="1027" actId="13926"/>
          <ac:spMkLst>
            <pc:docMk/>
            <pc:sldMk cId="1659649567" sldId="2146847373"/>
            <ac:spMk id="9" creationId="{3775B669-014D-B150-A3DD-A4937B36FF11}"/>
          </ac:spMkLst>
        </pc:spChg>
      </pc:sldChg>
      <pc:sldChg chg="modSp mod">
        <pc:chgData name="Walterscheid, Jennifer K" userId="e85bfb73-4b3a-473f-bc1b-82f465230eac" providerId="ADAL" clId="{A9466B98-FFDE-463E-9A39-93114CC4C172}" dt="2026-09-08T14:04:10.077" v="1997" actId="13926"/>
        <pc:sldMkLst>
          <pc:docMk/>
          <pc:sldMk cId="3103991724" sldId="2146847374"/>
        </pc:sldMkLst>
        <pc:spChg chg="mod">
          <ac:chgData name="Walterscheid, Jennifer K" userId="e85bfb73-4b3a-473f-bc1b-82f465230eac" providerId="ADAL" clId="{A9466B98-FFDE-463E-9A39-93114CC4C172}" dt="2026-09-08T14:04:10.077" v="1997" actId="13926"/>
          <ac:spMkLst>
            <pc:docMk/>
            <pc:sldMk cId="3103991724" sldId="2146847374"/>
            <ac:spMk id="2" creationId="{B7919195-8470-0934-6F9B-8AF496814532}"/>
          </ac:spMkLst>
        </pc:spChg>
        <pc:spChg chg="mod">
          <ac:chgData name="Walterscheid, Jennifer K" userId="e85bfb73-4b3a-473f-bc1b-82f465230eac" providerId="ADAL" clId="{A9466B98-FFDE-463E-9A39-93114CC4C172}" dt="2026-09-08T05:26:25.850" v="1063" actId="13926"/>
          <ac:spMkLst>
            <pc:docMk/>
            <pc:sldMk cId="3103991724" sldId="2146847374"/>
            <ac:spMk id="11" creationId="{5F20C241-0E13-E12F-FC70-A6CDE232DF5F}"/>
          </ac:spMkLst>
        </pc:spChg>
      </pc:sldChg>
      <pc:sldChg chg="modSp mod modNotesTx">
        <pc:chgData name="Walterscheid, Jennifer K" userId="e85bfb73-4b3a-473f-bc1b-82f465230eac" providerId="ADAL" clId="{A9466B98-FFDE-463E-9A39-93114CC4C172}" dt="2026-09-08T14:14:19.320" v="2609" actId="15"/>
        <pc:sldMkLst>
          <pc:docMk/>
          <pc:sldMk cId="446190469" sldId="2146847375"/>
        </pc:sldMkLst>
        <pc:spChg chg="mod">
          <ac:chgData name="Walterscheid, Jennifer K" userId="e85bfb73-4b3a-473f-bc1b-82f465230eac" providerId="ADAL" clId="{A9466B98-FFDE-463E-9A39-93114CC4C172}" dt="2026-09-08T14:14:19.320" v="2609" actId="15"/>
          <ac:spMkLst>
            <pc:docMk/>
            <pc:sldMk cId="446190469" sldId="2146847375"/>
            <ac:spMk id="8" creationId="{EE8A5DD0-DE94-1FDD-DF7D-1A24C127B232}"/>
          </ac:spMkLst>
        </pc:spChg>
        <pc:spChg chg="mod">
          <ac:chgData name="Walterscheid, Jennifer K" userId="e85bfb73-4b3a-473f-bc1b-82f465230eac" providerId="ADAL" clId="{A9466B98-FFDE-463E-9A39-93114CC4C172}" dt="2026-09-08T05:27:00.831" v="1074" actId="13926"/>
          <ac:spMkLst>
            <pc:docMk/>
            <pc:sldMk cId="446190469" sldId="2146847375"/>
            <ac:spMk id="11" creationId="{BB71AD36-E1B8-0F9D-D407-CC376FF5A8D1}"/>
          </ac:spMkLst>
        </pc:spChg>
      </pc:sldChg>
      <pc:sldChg chg="addSp modSp mod modNotesTx">
        <pc:chgData name="Walterscheid, Jennifer K" userId="e85bfb73-4b3a-473f-bc1b-82f465230eac" providerId="ADAL" clId="{A9466B98-FFDE-463E-9A39-93114CC4C172}" dt="2026-09-08T15:18:45.560" v="2610" actId="255"/>
        <pc:sldMkLst>
          <pc:docMk/>
          <pc:sldMk cId="3652361212" sldId="2146847378"/>
        </pc:sldMkLst>
        <pc:spChg chg="mod">
          <ac:chgData name="Walterscheid, Jennifer K" userId="e85bfb73-4b3a-473f-bc1b-82f465230eac" providerId="ADAL" clId="{A9466B98-FFDE-463E-9A39-93114CC4C172}" dt="2026-09-08T15:18:45.560" v="2610" actId="255"/>
          <ac:spMkLst>
            <pc:docMk/>
            <pc:sldMk cId="3652361212" sldId="2146847378"/>
            <ac:spMk id="4" creationId="{59BD0A53-59DA-3B95-EE8F-BB03A62C16A7}"/>
          </ac:spMkLst>
        </pc:spChg>
        <pc:graphicFrameChg chg="mod modGraphic">
          <ac:chgData name="Walterscheid, Jennifer K" userId="e85bfb73-4b3a-473f-bc1b-82f465230eac" providerId="ADAL" clId="{A9466B98-FFDE-463E-9A39-93114CC4C172}" dt="2026-09-08T05:24:49.296" v="993" actId="14100"/>
          <ac:graphicFrameMkLst>
            <pc:docMk/>
            <pc:sldMk cId="3652361212" sldId="2146847378"/>
            <ac:graphicFrameMk id="3" creationId="{BF87C6E2-220E-5BA1-2D9E-589EDA225B29}"/>
          </ac:graphicFrameMkLst>
        </pc:graphicFrameChg>
        <pc:graphicFrameChg chg="add mod modGraphic">
          <ac:chgData name="Walterscheid, Jennifer K" userId="e85bfb73-4b3a-473f-bc1b-82f465230eac" providerId="ADAL" clId="{A9466B98-FFDE-463E-9A39-93114CC4C172}" dt="2026-09-08T05:24:26.823" v="991" actId="14100"/>
          <ac:graphicFrameMkLst>
            <pc:docMk/>
            <pc:sldMk cId="3652361212" sldId="2146847378"/>
            <ac:graphicFrameMk id="6" creationId="{AFCE40B4-9C0E-3D7B-3B79-C8B360E5693B}"/>
          </ac:graphicFrameMkLst>
        </pc:graphicFrameChg>
      </pc:sldChg>
      <pc:sldChg chg="modSp mod modNotesTx">
        <pc:chgData name="Walterscheid, Jennifer K" userId="e85bfb73-4b3a-473f-bc1b-82f465230eac" providerId="ADAL" clId="{A9466B98-FFDE-463E-9A39-93114CC4C172}" dt="2026-09-08T04:15:48.876" v="497" actId="207"/>
        <pc:sldMkLst>
          <pc:docMk/>
          <pc:sldMk cId="1530276180" sldId="2146847379"/>
        </pc:sldMkLst>
        <pc:spChg chg="mod">
          <ac:chgData name="Walterscheid, Jennifer K" userId="e85bfb73-4b3a-473f-bc1b-82f465230eac" providerId="ADAL" clId="{A9466B98-FFDE-463E-9A39-93114CC4C172}" dt="2026-09-08T04:14:59.622" v="469" actId="1036"/>
          <ac:spMkLst>
            <pc:docMk/>
            <pc:sldMk cId="1530276180" sldId="2146847379"/>
            <ac:spMk id="6" creationId="{B6C39E4A-315D-0F4C-DCC0-F7D42BD8B590}"/>
          </ac:spMkLst>
        </pc:spChg>
        <pc:graphicFrameChg chg="mod modGraphic">
          <ac:chgData name="Walterscheid, Jennifer K" userId="e85bfb73-4b3a-473f-bc1b-82f465230eac" providerId="ADAL" clId="{A9466B98-FFDE-463E-9A39-93114CC4C172}" dt="2026-09-08T04:15:48.876" v="497" actId="207"/>
          <ac:graphicFrameMkLst>
            <pc:docMk/>
            <pc:sldMk cId="1530276180" sldId="2146847379"/>
            <ac:graphicFrameMk id="4" creationId="{2597B7F6-4D3C-1A04-FA48-C1679E14F5FD}"/>
          </ac:graphicFrameMkLst>
        </pc:graphicFrameChg>
      </pc:sldChg>
      <pc:sldChg chg="addSp modSp mod modNotesTx">
        <pc:chgData name="Walterscheid, Jennifer K" userId="e85bfb73-4b3a-473f-bc1b-82f465230eac" providerId="ADAL" clId="{A9466B98-FFDE-463E-9A39-93114CC4C172}" dt="2026-09-08T04:13:09.154" v="247" actId="13926"/>
        <pc:sldMkLst>
          <pc:docMk/>
          <pc:sldMk cId="2625577376" sldId="2146847411"/>
        </pc:sldMkLst>
        <pc:spChg chg="add mod">
          <ac:chgData name="Walterscheid, Jennifer K" userId="e85bfb73-4b3a-473f-bc1b-82f465230eac" providerId="ADAL" clId="{A9466B98-FFDE-463E-9A39-93114CC4C172}" dt="2026-09-08T04:09:44.760" v="245" actId="1035"/>
          <ac:spMkLst>
            <pc:docMk/>
            <pc:sldMk cId="2625577376" sldId="2146847411"/>
            <ac:spMk id="6" creationId="{09C655D3-3C71-1682-C355-BEF34103BF1A}"/>
          </ac:spMkLst>
        </pc:spChg>
        <pc:graphicFrameChg chg="mod modGraphic">
          <ac:chgData name="Walterscheid, Jennifer K" userId="e85bfb73-4b3a-473f-bc1b-82f465230eac" providerId="ADAL" clId="{A9466B98-FFDE-463E-9A39-93114CC4C172}" dt="2026-09-08T04:08:39.302" v="172" actId="20577"/>
          <ac:graphicFrameMkLst>
            <pc:docMk/>
            <pc:sldMk cId="2625577376" sldId="2146847411"/>
            <ac:graphicFrameMk id="3" creationId="{D113E67B-CE14-A2CE-F03A-65B75AC3A201}"/>
          </ac:graphicFrameMkLst>
        </pc:graphicFrameChg>
        <pc:graphicFrameChg chg="add mod modGraphic">
          <ac:chgData name="Walterscheid, Jennifer K" userId="e85bfb73-4b3a-473f-bc1b-82f465230eac" providerId="ADAL" clId="{A9466B98-FFDE-463E-9A39-93114CC4C172}" dt="2026-09-08T04:08:52.887" v="183" actId="20577"/>
          <ac:graphicFrameMkLst>
            <pc:docMk/>
            <pc:sldMk cId="2625577376" sldId="2146847411"/>
            <ac:graphicFrameMk id="5" creationId="{67B18DCA-9718-FFBE-343E-A8836FD18B09}"/>
          </ac:graphicFrameMkLst>
        </pc:graphicFrameChg>
      </pc:sldChg>
      <pc:sldChg chg="modSp add mod modNotesTx">
        <pc:chgData name="Walterscheid, Jennifer K" userId="e85bfb73-4b3a-473f-bc1b-82f465230eac" providerId="ADAL" clId="{A9466B98-FFDE-463E-9A39-93114CC4C172}" dt="2026-09-08T15:51:33.324" v="2956" actId="6549"/>
        <pc:sldMkLst>
          <pc:docMk/>
          <pc:sldMk cId="696086598" sldId="2146847412"/>
        </pc:sldMkLst>
        <pc:spChg chg="mod">
          <ac:chgData name="Walterscheid, Jennifer K" userId="e85bfb73-4b3a-473f-bc1b-82f465230eac" providerId="ADAL" clId="{A9466B98-FFDE-463E-9A39-93114CC4C172}" dt="2026-09-08T13:24:21.383" v="1574" actId="255"/>
          <ac:spMkLst>
            <pc:docMk/>
            <pc:sldMk cId="696086598" sldId="2146847412"/>
            <ac:spMk id="2" creationId="{E4CC8547-1566-9470-3E69-5FA94DD01C1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2E0A3E4D-8A8E-4C0F-841D-5B0BA3F66793}" type="datetimeFigureOut">
              <a:rPr lang="en-US" smtClean="0"/>
              <a:pPr/>
              <a:t>9/8/2026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07B28D19-27F1-4E07-B84F-5AD9931FCCCF}" type="slidenum">
              <a:rPr lang="en-US" smtClean="0"/>
              <a:pPr/>
              <a:t>‹#›</a:t>
            </a:fld>
            <a:endParaRPr lang="en-US" dirty="0"/>
          </a:p>
        </p:txBody>
      </p:sp>
    </p:spTree>
    <p:extLst>
      <p:ext uri="{BB962C8B-B14F-4D97-AF65-F5344CB8AC3E}">
        <p14:creationId xmlns:p14="http://schemas.microsoft.com/office/powerpoint/2010/main" val="1592858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B28D19-27F1-4E07-B84F-5AD9931FCCCF}" type="slidenum">
              <a:rPr lang="en-US" smtClean="0"/>
              <a:pPr/>
              <a:t>1</a:t>
            </a:fld>
            <a:endParaRPr lang="en-US" dirty="0"/>
          </a:p>
        </p:txBody>
      </p:sp>
    </p:spTree>
    <p:extLst>
      <p:ext uri="{BB962C8B-B14F-4D97-AF65-F5344CB8AC3E}">
        <p14:creationId xmlns:p14="http://schemas.microsoft.com/office/powerpoint/2010/main" val="3437018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B28D19-27F1-4E07-B84F-5AD9931FCCCF}" type="slidenum">
              <a:rPr lang="en-US" smtClean="0"/>
              <a:pPr/>
              <a:t>2</a:t>
            </a:fld>
            <a:endParaRPr lang="en-US" dirty="0"/>
          </a:p>
        </p:txBody>
      </p:sp>
    </p:spTree>
    <p:extLst>
      <p:ext uri="{BB962C8B-B14F-4D97-AF65-F5344CB8AC3E}">
        <p14:creationId xmlns:p14="http://schemas.microsoft.com/office/powerpoint/2010/main" val="348548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B28D19-27F1-4E07-B84F-5AD9931FCCCF}" type="slidenum">
              <a:rPr lang="en-US" smtClean="0"/>
              <a:pPr/>
              <a:t>3</a:t>
            </a:fld>
            <a:endParaRPr lang="en-US" dirty="0"/>
          </a:p>
        </p:txBody>
      </p:sp>
    </p:spTree>
    <p:extLst>
      <p:ext uri="{BB962C8B-B14F-4D97-AF65-F5344CB8AC3E}">
        <p14:creationId xmlns:p14="http://schemas.microsoft.com/office/powerpoint/2010/main" val="255264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Final Milestone 1 performance – Summit</a:t>
            </a:r>
          </a:p>
          <a:p>
            <a:pPr marL="171450" indent="-171450">
              <a:buFont typeface="Arial" panose="020B0604020202020204" pitchFamily="34" charset="0"/>
              <a:buChar char="•"/>
            </a:pPr>
            <a:r>
              <a:rPr lang="en-US" dirty="0"/>
              <a:t>Projected Milestone 2 performance – Summit</a:t>
            </a:r>
          </a:p>
          <a:p>
            <a:pPr marL="628650" lvl="1" indent="-171450">
              <a:buFont typeface="Arial" panose="020B0604020202020204" pitchFamily="34" charset="0"/>
              <a:buChar char="•"/>
            </a:pPr>
            <a:r>
              <a:rPr lang="en-US" dirty="0"/>
              <a:t>Final performance has not been received from HCPF</a:t>
            </a:r>
          </a:p>
        </p:txBody>
      </p:sp>
      <p:sp>
        <p:nvSpPr>
          <p:cNvPr id="4" name="Slide Number Placeholder 3"/>
          <p:cNvSpPr>
            <a:spLocks noGrp="1"/>
          </p:cNvSpPr>
          <p:nvPr>
            <p:ph type="sldNum" sz="quarter" idx="5"/>
          </p:nvPr>
        </p:nvSpPr>
        <p:spPr/>
        <p:txBody>
          <a:bodyPr/>
          <a:lstStyle/>
          <a:p>
            <a:fld id="{07B28D19-27F1-4E07-B84F-5AD9931FCCCF}" type="slidenum">
              <a:rPr lang="en-US" smtClean="0"/>
              <a:pPr/>
              <a:t>4</a:t>
            </a:fld>
            <a:endParaRPr lang="en-US" dirty="0"/>
          </a:p>
        </p:txBody>
      </p:sp>
    </p:spTree>
    <p:extLst>
      <p:ext uri="{BB962C8B-B14F-4D97-AF65-F5344CB8AC3E}">
        <p14:creationId xmlns:p14="http://schemas.microsoft.com/office/powerpoint/2010/main" val="2996881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Quality Measures for PCMPs have the 3-tier thresholds, like the RAE KPIs.</a:t>
            </a:r>
          </a:p>
          <a:p>
            <a:pPr marL="171450" indent="-171450">
              <a:buFont typeface="Arial" panose="020B0604020202020204" pitchFamily="34" charset="0"/>
              <a:buChar char="•"/>
            </a:pPr>
            <a:r>
              <a:rPr lang="en-US" dirty="0"/>
              <a:t>Payment also aligns with how the RAEs are paid:</a:t>
            </a:r>
          </a:p>
          <a:p>
            <a:pPr marL="628650" lvl="1" indent="-171450">
              <a:buFont typeface="Arial" panose="020B0604020202020204" pitchFamily="34" charset="0"/>
              <a:buChar char="•"/>
            </a:pPr>
            <a:r>
              <a:rPr lang="en-US" dirty="0"/>
              <a:t>Basecamp = 33% of funding</a:t>
            </a:r>
          </a:p>
          <a:p>
            <a:pPr marL="628650" lvl="1" indent="-171450">
              <a:buFont typeface="Arial" panose="020B0604020202020204" pitchFamily="34" charset="0"/>
              <a:buChar char="•"/>
            </a:pPr>
            <a:r>
              <a:rPr lang="en-US" dirty="0"/>
              <a:t>Tree Line = 67% of funding</a:t>
            </a:r>
          </a:p>
          <a:p>
            <a:pPr marL="628650" lvl="1" indent="-171450">
              <a:buFont typeface="Arial" panose="020B0604020202020204" pitchFamily="34" charset="0"/>
              <a:buChar char="•"/>
            </a:pPr>
            <a:r>
              <a:rPr lang="en-US" dirty="0"/>
              <a:t>Summit = 100% of funding</a:t>
            </a:r>
          </a:p>
          <a:p>
            <a:pPr marL="171450" lvl="0" indent="-171450">
              <a:buFont typeface="Arial" panose="020B0604020202020204" pitchFamily="34" charset="0"/>
              <a:buChar char="•"/>
            </a:pPr>
            <a:r>
              <a:rPr lang="en-US" dirty="0"/>
              <a:t>Threshold Algorithm</a:t>
            </a:r>
          </a:p>
          <a:p>
            <a:pPr marL="628650" lvl="1" indent="-171450">
              <a:buFont typeface="Arial" panose="020B0604020202020204" pitchFamily="34" charset="0"/>
              <a:buChar char="•"/>
            </a:pPr>
            <a:r>
              <a:rPr lang="en-US" dirty="0"/>
              <a:t>There is an algorithm that is used to identify the thresholds. Most measures are using Colorado performance compared to the HEDIS percentiles. </a:t>
            </a:r>
          </a:p>
          <a:p>
            <a:pPr marL="628650" lvl="1" indent="-171450">
              <a:buFont typeface="Arial" panose="020B0604020202020204" pitchFamily="34" charset="0"/>
              <a:buChar char="•"/>
            </a:pPr>
            <a:r>
              <a:rPr lang="en-US" dirty="0"/>
              <a:t>Generally, the Summit thresholds are set to not exceed the HEDIS 75</a:t>
            </a:r>
            <a:r>
              <a:rPr lang="en-US" baseline="30000" dirty="0"/>
              <a:t>th</a:t>
            </a:r>
            <a:r>
              <a:rPr lang="en-US" dirty="0"/>
              <a:t> percentile, while the Basecamp is not to exceed the HEDIS 50</a:t>
            </a:r>
            <a:r>
              <a:rPr lang="en-US" baseline="30000" dirty="0"/>
              <a:t>th</a:t>
            </a:r>
            <a:r>
              <a:rPr lang="en-US" dirty="0"/>
              <a:t> percentile. The PCMP Quality Measures are set to the 40</a:t>
            </a:r>
            <a:r>
              <a:rPr lang="en-US" baseline="30000" dirty="0"/>
              <a:t>th</a:t>
            </a:r>
            <a:r>
              <a:rPr lang="en-US" dirty="0"/>
              <a:t> percentile. The Tree Line threshold is set as the halfway point between the set Summit and Basecamp thresholds.</a:t>
            </a:r>
          </a:p>
          <a:p>
            <a:pPr marL="628650" lvl="1" indent="-171450">
              <a:buFont typeface="Arial" panose="020B0604020202020204" pitchFamily="34" charset="0"/>
              <a:buChar char="•"/>
            </a:pPr>
            <a:r>
              <a:rPr lang="en-US" dirty="0"/>
              <a:t>There are exceptions to this algorithm that can be identified in the Quality Operations Guide.</a:t>
            </a:r>
          </a:p>
        </p:txBody>
      </p:sp>
      <p:sp>
        <p:nvSpPr>
          <p:cNvPr id="4" name="Slide Number Placeholder 3"/>
          <p:cNvSpPr>
            <a:spLocks noGrp="1"/>
          </p:cNvSpPr>
          <p:nvPr>
            <p:ph type="sldNum" sz="quarter" idx="5"/>
          </p:nvPr>
        </p:nvSpPr>
        <p:spPr/>
        <p:txBody>
          <a:bodyPr/>
          <a:lstStyle/>
          <a:p>
            <a:fld id="{07B28D19-27F1-4E07-B84F-5AD9931FCCCF}" type="slidenum">
              <a:rPr lang="en-US" smtClean="0"/>
              <a:pPr/>
              <a:t>5</a:t>
            </a:fld>
            <a:endParaRPr lang="en-US" dirty="0"/>
          </a:p>
        </p:txBody>
      </p:sp>
    </p:spTree>
    <p:extLst>
      <p:ext uri="{BB962C8B-B14F-4D97-AF65-F5344CB8AC3E}">
        <p14:creationId xmlns:p14="http://schemas.microsoft.com/office/powerpoint/2010/main" val="232617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36D48-6DCE-3076-B778-9BA55B4F5E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A4F12C-1D04-17C5-A702-20F86DAA7CE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3856A96-80B2-8B55-9E6A-7DB76B83AC7E}"/>
              </a:ext>
            </a:extLst>
          </p:cNvPr>
          <p:cNvSpPr>
            <a:spLocks noGrp="1"/>
          </p:cNvSpPr>
          <p:nvPr>
            <p:ph type="body" idx="1"/>
          </p:nvPr>
        </p:nvSpPr>
        <p:spPr/>
        <p:txBody>
          <a:bodyPr/>
          <a:lstStyle/>
          <a:p>
            <a:endParaRPr lang="en-US" dirty="0"/>
          </a:p>
          <a:p>
            <a:pPr marL="171450" indent="-171450">
              <a:buFont typeface="Arial" panose="020B0604020202020204" pitchFamily="34" charset="0"/>
              <a:buChar char="•"/>
            </a:pPr>
            <a:r>
              <a:rPr lang="en-US" dirty="0"/>
              <a:t>Data through SFY Q3 25-26 (03.31.2026)</a:t>
            </a:r>
          </a:p>
          <a:p>
            <a:pPr marL="171450" indent="-171450">
              <a:buFont typeface="Arial" panose="020B0604020202020204" pitchFamily="34" charset="0"/>
              <a:buChar char="•"/>
            </a:pPr>
            <a:r>
              <a:rPr lang="en-US" sz="1200" b="0" i="0" u="none" strike="noStrike" kern="1200" noProof="0" dirty="0">
                <a:solidFill>
                  <a:srgbClr val="000000"/>
                </a:solidFill>
                <a:effectLst/>
                <a:latin typeface="Arial" panose="020B0604020202020204" pitchFamily="34" charset="0"/>
                <a:ea typeface="+mn-ea"/>
                <a:cs typeface="+mn-cs"/>
              </a:rPr>
              <a:t>Need Performance Track and Practice Transformation Track to meet Threshold</a:t>
            </a:r>
            <a:endParaRPr lang="en-US" dirty="0"/>
          </a:p>
        </p:txBody>
      </p:sp>
      <p:sp>
        <p:nvSpPr>
          <p:cNvPr id="4" name="Slide Number Placeholder 3">
            <a:extLst>
              <a:ext uri="{FF2B5EF4-FFF2-40B4-BE49-F238E27FC236}">
                <a16:creationId xmlns:a16="http://schemas.microsoft.com/office/drawing/2014/main" id="{0E8341D5-AA30-B05E-0864-A28A1F2D5589}"/>
              </a:ext>
            </a:extLst>
          </p:cNvPr>
          <p:cNvSpPr>
            <a:spLocks noGrp="1"/>
          </p:cNvSpPr>
          <p:nvPr>
            <p:ph type="sldNum" sz="quarter" idx="5"/>
          </p:nvPr>
        </p:nvSpPr>
        <p:spPr/>
        <p:txBody>
          <a:bodyPr/>
          <a:lstStyle/>
          <a:p>
            <a:fld id="{07B28D19-27F1-4E07-B84F-5AD9931FCCCF}" type="slidenum">
              <a:rPr lang="en-US" smtClean="0"/>
              <a:pPr/>
              <a:t>6</a:t>
            </a:fld>
            <a:endParaRPr lang="en-US" dirty="0"/>
          </a:p>
        </p:txBody>
      </p:sp>
    </p:spTree>
    <p:extLst>
      <p:ext uri="{BB962C8B-B14F-4D97-AF65-F5344CB8AC3E}">
        <p14:creationId xmlns:p14="http://schemas.microsoft.com/office/powerpoint/2010/main" val="3477011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C567E-E720-97C6-2E00-A27129FE49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3752EA-43B1-C98C-1A15-BA0F21685E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D83D85A-5536-0869-301A-52B96E1582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C574FA-1A45-4490-ECDD-74EA3B73BEA8}"/>
              </a:ext>
            </a:extLst>
          </p:cNvPr>
          <p:cNvSpPr>
            <a:spLocks noGrp="1"/>
          </p:cNvSpPr>
          <p:nvPr>
            <p:ph type="sldNum" sz="quarter" idx="5"/>
          </p:nvPr>
        </p:nvSpPr>
        <p:spPr/>
        <p:txBody>
          <a:bodyPr/>
          <a:lstStyle/>
          <a:p>
            <a:fld id="{07B28D19-27F1-4E07-B84F-5AD9931FCCCF}" type="slidenum">
              <a:rPr lang="en-US" smtClean="0"/>
              <a:pPr/>
              <a:t>7</a:t>
            </a:fld>
            <a:endParaRPr lang="en-US" dirty="0"/>
          </a:p>
        </p:txBody>
      </p:sp>
    </p:spTree>
    <p:extLst>
      <p:ext uri="{BB962C8B-B14F-4D97-AF65-F5344CB8AC3E}">
        <p14:creationId xmlns:p14="http://schemas.microsoft.com/office/powerpoint/2010/main" val="3961715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b="0" dirty="0"/>
              <a:t>Denominator - The denominator includes patients ages 24 to 64 as of the end of the measurement period to account for the 3-year look-back period</a:t>
            </a:r>
          </a:p>
          <a:p>
            <a:pPr marL="0" lvl="0" indent="0">
              <a:buFont typeface="Arial" panose="020B0604020202020204" pitchFamily="34" charset="0"/>
              <a:buNone/>
            </a:pPr>
            <a:endParaRPr lang="en-US" b="0" dirty="0"/>
          </a:p>
        </p:txBody>
      </p:sp>
      <p:sp>
        <p:nvSpPr>
          <p:cNvPr id="4" name="Slide Number Placeholder 3"/>
          <p:cNvSpPr>
            <a:spLocks noGrp="1"/>
          </p:cNvSpPr>
          <p:nvPr>
            <p:ph type="sldNum" sz="quarter" idx="5"/>
          </p:nvPr>
        </p:nvSpPr>
        <p:spPr/>
        <p:txBody>
          <a:bodyPr/>
          <a:lstStyle/>
          <a:p>
            <a:fld id="{DF0177F8-3717-E441-ABD5-E9CC1E0ED10B}" type="slidenum">
              <a:rPr lang="en-US" smtClean="0"/>
              <a:t>8</a:t>
            </a:fld>
            <a:endParaRPr lang="en-US" dirty="0"/>
          </a:p>
        </p:txBody>
      </p:sp>
    </p:spTree>
    <p:extLst>
      <p:ext uri="{BB962C8B-B14F-4D97-AF65-F5344CB8AC3E}">
        <p14:creationId xmlns:p14="http://schemas.microsoft.com/office/powerpoint/2010/main" val="896414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57ABF-18E7-FE27-D732-8D7233B24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74195-62CB-0947-2915-2D0A71D7B25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64C12F1-0639-782D-CD8E-E6F91C70BD96}"/>
              </a:ext>
            </a:extLst>
          </p:cNvPr>
          <p:cNvSpPr>
            <a:spLocks noGrp="1"/>
          </p:cNvSpPr>
          <p:nvPr>
            <p:ph type="body" idx="1"/>
          </p:nvPr>
        </p:nvSpPr>
        <p:spPr/>
        <p:txBody>
          <a:bodyPr/>
          <a:lstStyle/>
          <a:p>
            <a:pPr marL="0" lvl="0" indent="0">
              <a:buFont typeface="Arial" panose="020B0604020202020204" pitchFamily="34" charset="0"/>
              <a:buNone/>
            </a:pPr>
            <a:r>
              <a:rPr lang="en-US" b="0" dirty="0"/>
              <a:t>Exclusions are often missed in this measure – ensure documentation clearly states necessary criteria</a:t>
            </a:r>
          </a:p>
        </p:txBody>
      </p:sp>
      <p:sp>
        <p:nvSpPr>
          <p:cNvPr id="4" name="Slide Number Placeholder 3">
            <a:extLst>
              <a:ext uri="{FF2B5EF4-FFF2-40B4-BE49-F238E27FC236}">
                <a16:creationId xmlns:a16="http://schemas.microsoft.com/office/drawing/2014/main" id="{E4E41BCF-456E-91E8-A220-BEFF0EA21F76}"/>
              </a:ext>
            </a:extLst>
          </p:cNvPr>
          <p:cNvSpPr>
            <a:spLocks noGrp="1"/>
          </p:cNvSpPr>
          <p:nvPr>
            <p:ph type="sldNum" sz="quarter" idx="5"/>
          </p:nvPr>
        </p:nvSpPr>
        <p:spPr/>
        <p:txBody>
          <a:bodyPr/>
          <a:lstStyle/>
          <a:p>
            <a:fld id="{DF0177F8-3717-E441-ABD5-E9CC1E0ED10B}" type="slidenum">
              <a:rPr lang="en-US" smtClean="0"/>
              <a:t>9</a:t>
            </a:fld>
            <a:endParaRPr lang="en-US" dirty="0"/>
          </a:p>
        </p:txBody>
      </p:sp>
    </p:spTree>
    <p:extLst>
      <p:ext uri="{BB962C8B-B14F-4D97-AF65-F5344CB8AC3E}">
        <p14:creationId xmlns:p14="http://schemas.microsoft.com/office/powerpoint/2010/main" val="151060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7045D-2046-FBE0-0B5C-62AA1EEF57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0514CC-7C65-C03A-17D8-C9E52F4F10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29C0825-F568-AB0E-0208-A2994619D97F}"/>
              </a:ext>
            </a:extLst>
          </p:cNvPr>
          <p:cNvSpPr>
            <a:spLocks noGrp="1"/>
          </p:cNvSpPr>
          <p:nvPr>
            <p:ph type="body" idx="1"/>
          </p:nvPr>
        </p:nvSpPr>
        <p:spPr/>
        <p:txBody>
          <a:bodyPr/>
          <a:lstStyle/>
          <a:p>
            <a:pPr marL="628650" lvl="1" indent="-171450">
              <a:buFontTx/>
              <a:buChar char="-"/>
            </a:pPr>
            <a:r>
              <a:rPr lang="en-US" dirty="0"/>
              <a:t>Documentation is generally the issue with this measure</a:t>
            </a:r>
          </a:p>
          <a:p>
            <a:pPr marL="1085850" lvl="2" indent="-171450">
              <a:buFontTx/>
              <a:buChar char="-"/>
            </a:pPr>
            <a:r>
              <a:rPr lang="en-US" dirty="0"/>
              <a:t>Many patients receive screenings with their OB/GYN, but the results are not available in the PCP’s chart.</a:t>
            </a:r>
          </a:p>
          <a:p>
            <a:pPr marL="1085850" lvl="2" indent="-171450">
              <a:buFontTx/>
              <a:buChar char="-"/>
            </a:pPr>
            <a:r>
              <a:rPr lang="en-US" dirty="0"/>
              <a:t>While appropriate documentation from the OB/GYN will close the gap, there are ways the numerator criteria may be missing, and it may be best to adjust the workflow to obtain the results and enter it in the practice’s EHR.</a:t>
            </a:r>
          </a:p>
        </p:txBody>
      </p:sp>
      <p:sp>
        <p:nvSpPr>
          <p:cNvPr id="4" name="Slide Number Placeholder 3">
            <a:extLst>
              <a:ext uri="{FF2B5EF4-FFF2-40B4-BE49-F238E27FC236}">
                <a16:creationId xmlns:a16="http://schemas.microsoft.com/office/drawing/2014/main" id="{9B53A0C1-6BF3-1C2A-0036-46D39EAE033A}"/>
              </a:ext>
            </a:extLst>
          </p:cNvPr>
          <p:cNvSpPr>
            <a:spLocks noGrp="1"/>
          </p:cNvSpPr>
          <p:nvPr>
            <p:ph type="sldNum" sz="quarter" idx="5"/>
          </p:nvPr>
        </p:nvSpPr>
        <p:spPr/>
        <p:txBody>
          <a:bodyPr/>
          <a:lstStyle/>
          <a:p>
            <a:fld id="{DF0177F8-3717-E441-ABD5-E9CC1E0ED10B}" type="slidenum">
              <a:rPr lang="en-US" smtClean="0"/>
              <a:t>10</a:t>
            </a:fld>
            <a:endParaRPr lang="en-US" dirty="0"/>
          </a:p>
        </p:txBody>
      </p:sp>
    </p:spTree>
    <p:extLst>
      <p:ext uri="{BB962C8B-B14F-4D97-AF65-F5344CB8AC3E}">
        <p14:creationId xmlns:p14="http://schemas.microsoft.com/office/powerpoint/2010/main" val="3395202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3137F-D6A5-DA16-6D8B-63D5A238AE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E11CA-7487-AFE3-511C-C3554B637D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B384C4-3610-111E-A883-67CEEA829D7F}"/>
              </a:ext>
            </a:extLst>
          </p:cNvPr>
          <p:cNvSpPr>
            <a:spLocks noGrp="1"/>
          </p:cNvSpPr>
          <p:nvPr>
            <p:ph type="body" idx="1"/>
          </p:nvPr>
        </p:nvSpPr>
        <p:spPr/>
        <p:txBody>
          <a:bodyPr/>
          <a:lstStyle/>
          <a:p>
            <a:pPr marL="0" lvl="0" indent="0">
              <a:buFont typeface="Arial" panose="020B0604020202020204" pitchFamily="34" charset="0"/>
              <a:buNone/>
            </a:pPr>
            <a:r>
              <a:rPr lang="en-US" dirty="0"/>
              <a:t>Numerator:</a:t>
            </a:r>
          </a:p>
          <a:p>
            <a:pPr marL="628650" lvl="1" indent="-171450">
              <a:buFont typeface="Arial" panose="020B0604020202020204" pitchFamily="34" charset="0"/>
              <a:buChar char="•"/>
            </a:pPr>
            <a:r>
              <a:rPr lang="en-US" dirty="0"/>
              <a:t>FOBT test – annually</a:t>
            </a:r>
          </a:p>
          <a:p>
            <a:pPr marL="628650" lvl="1" indent="-171450">
              <a:buFont typeface="Arial" panose="020B0604020202020204" pitchFamily="34" charset="0"/>
              <a:buChar char="•"/>
            </a:pPr>
            <a:r>
              <a:rPr lang="en-US" dirty="0"/>
              <a:t>Stool DNA w/ FIT (</a:t>
            </a:r>
            <a:r>
              <a:rPr lang="en-US" dirty="0" err="1"/>
              <a:t>Colorguard</a:t>
            </a:r>
            <a:r>
              <a:rPr lang="en-US" dirty="0"/>
              <a:t>) – every 3 years</a:t>
            </a:r>
          </a:p>
          <a:p>
            <a:pPr marL="628650" lvl="1" indent="-171450">
              <a:buFont typeface="Arial" panose="020B0604020202020204" pitchFamily="34" charset="0"/>
              <a:buChar char="•"/>
            </a:pPr>
            <a:r>
              <a:rPr lang="en-US" dirty="0"/>
              <a:t>Flexible sigmoidoscopy – every 5 years</a:t>
            </a:r>
          </a:p>
          <a:p>
            <a:pPr marL="628650" lvl="1" indent="-171450">
              <a:buFont typeface="Arial" panose="020B0604020202020204" pitchFamily="34" charset="0"/>
              <a:buChar char="•"/>
            </a:pPr>
            <a:r>
              <a:rPr lang="en-US" dirty="0"/>
              <a:t>CT colonography – every 5 years</a:t>
            </a:r>
          </a:p>
          <a:p>
            <a:pPr marL="628650" lvl="1" indent="-171450">
              <a:buFont typeface="Arial" panose="020B0604020202020204" pitchFamily="34" charset="0"/>
              <a:buChar char="•"/>
            </a:pPr>
            <a:r>
              <a:rPr lang="en-US" dirty="0"/>
              <a:t>Colonoscopy – every 10 years</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dirty="0"/>
              <a:t>Denominator - This measure applies to patients ages 46 to 75 to account for the lookback period (to ensure that </a:t>
            </a:r>
            <a:r>
              <a:rPr lang="en-US"/>
              <a:t>the patient </a:t>
            </a:r>
            <a:r>
              <a:rPr lang="en-US" dirty="0"/>
              <a:t>was at least age</a:t>
            </a:r>
          </a:p>
          <a:p>
            <a:pPr marL="0" lvl="0" indent="0">
              <a:buFont typeface="Arial" panose="020B0604020202020204" pitchFamily="34" charset="0"/>
              <a:buNone/>
            </a:pPr>
            <a:r>
              <a:rPr lang="en-US" dirty="0"/>
              <a:t>45 for the entire measurement year). </a:t>
            </a:r>
          </a:p>
        </p:txBody>
      </p:sp>
      <p:sp>
        <p:nvSpPr>
          <p:cNvPr id="4" name="Slide Number Placeholder 3">
            <a:extLst>
              <a:ext uri="{FF2B5EF4-FFF2-40B4-BE49-F238E27FC236}">
                <a16:creationId xmlns:a16="http://schemas.microsoft.com/office/drawing/2014/main" id="{FA61230A-B525-CBCE-6B9D-70AA1DF80639}"/>
              </a:ext>
            </a:extLst>
          </p:cNvPr>
          <p:cNvSpPr>
            <a:spLocks noGrp="1"/>
          </p:cNvSpPr>
          <p:nvPr>
            <p:ph type="sldNum" sz="quarter" idx="5"/>
          </p:nvPr>
        </p:nvSpPr>
        <p:spPr/>
        <p:txBody>
          <a:bodyPr/>
          <a:lstStyle/>
          <a:p>
            <a:fld id="{DF0177F8-3717-E441-ABD5-E9CC1E0ED10B}" type="slidenum">
              <a:rPr lang="en-US" smtClean="0"/>
              <a:t>11</a:t>
            </a:fld>
            <a:endParaRPr lang="en-US" dirty="0"/>
          </a:p>
        </p:txBody>
      </p:sp>
    </p:spTree>
    <p:extLst>
      <p:ext uri="{BB962C8B-B14F-4D97-AF65-F5344CB8AC3E}">
        <p14:creationId xmlns:p14="http://schemas.microsoft.com/office/powerpoint/2010/main" val="2982905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7670D-C5FD-9E6C-1E0B-1B298EBE89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176F68-D950-DEEE-09E3-FBEDADE021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5911E9D-3184-7028-583C-2881522368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08C267-93BA-4015-2BF0-165394B7EAAD}"/>
              </a:ext>
            </a:extLst>
          </p:cNvPr>
          <p:cNvSpPr>
            <a:spLocks noGrp="1"/>
          </p:cNvSpPr>
          <p:nvPr>
            <p:ph type="sldNum" sz="quarter" idx="5"/>
          </p:nvPr>
        </p:nvSpPr>
        <p:spPr/>
        <p:txBody>
          <a:bodyPr/>
          <a:lstStyle/>
          <a:p>
            <a:fld id="{DF0177F8-3717-E441-ABD5-E9CC1E0ED10B}" type="slidenum">
              <a:rPr lang="en-US" smtClean="0"/>
              <a:t>12</a:t>
            </a:fld>
            <a:endParaRPr lang="en-US" dirty="0"/>
          </a:p>
        </p:txBody>
      </p:sp>
    </p:spTree>
    <p:extLst>
      <p:ext uri="{BB962C8B-B14F-4D97-AF65-F5344CB8AC3E}">
        <p14:creationId xmlns:p14="http://schemas.microsoft.com/office/powerpoint/2010/main" val="2010280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A41E7-745D-B0D8-3AA4-8BB01CC2CC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12D7F-CDF5-AC71-3C0A-5D84B0AF13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8A4E821-06A8-96B3-F240-DC20C547FF15}"/>
              </a:ext>
            </a:extLst>
          </p:cNvPr>
          <p:cNvSpPr>
            <a:spLocks noGrp="1"/>
          </p:cNvSpPr>
          <p:nvPr>
            <p:ph type="body" idx="1"/>
          </p:nvPr>
        </p:nvSpPr>
        <p:spPr/>
        <p:txBody>
          <a:bodyPr/>
          <a:lstStyle/>
          <a:p>
            <a:r>
              <a:rPr lang="en-US" dirty="0"/>
              <a:t>Include result in patient’s medical/health history, so it is clear the screening was completed and not just ordered.</a:t>
            </a:r>
          </a:p>
        </p:txBody>
      </p:sp>
      <p:sp>
        <p:nvSpPr>
          <p:cNvPr id="4" name="Slide Number Placeholder 3">
            <a:extLst>
              <a:ext uri="{FF2B5EF4-FFF2-40B4-BE49-F238E27FC236}">
                <a16:creationId xmlns:a16="http://schemas.microsoft.com/office/drawing/2014/main" id="{8DBA7ABD-D146-CF2F-E31F-34D12AE12A67}"/>
              </a:ext>
            </a:extLst>
          </p:cNvPr>
          <p:cNvSpPr>
            <a:spLocks noGrp="1"/>
          </p:cNvSpPr>
          <p:nvPr>
            <p:ph type="sldNum" sz="quarter" idx="5"/>
          </p:nvPr>
        </p:nvSpPr>
        <p:spPr/>
        <p:txBody>
          <a:bodyPr/>
          <a:lstStyle/>
          <a:p>
            <a:fld id="{DF0177F8-3717-E441-ABD5-E9CC1E0ED10B}" type="slidenum">
              <a:rPr lang="en-US" smtClean="0"/>
              <a:t>13</a:t>
            </a:fld>
            <a:endParaRPr lang="en-US" dirty="0"/>
          </a:p>
        </p:txBody>
      </p:sp>
    </p:spTree>
    <p:extLst>
      <p:ext uri="{BB962C8B-B14F-4D97-AF65-F5344CB8AC3E}">
        <p14:creationId xmlns:p14="http://schemas.microsoft.com/office/powerpoint/2010/main" val="2294447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365FD-12C0-ACF0-364C-55B9517BB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BA9885-F161-CB7E-98C6-41FDAF110E6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D04344D-F607-B8C0-8043-11EF08763E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519574-8297-163A-D3C2-60841468C179}"/>
              </a:ext>
            </a:extLst>
          </p:cNvPr>
          <p:cNvSpPr>
            <a:spLocks noGrp="1"/>
          </p:cNvSpPr>
          <p:nvPr>
            <p:ph type="sldNum" sz="quarter" idx="5"/>
          </p:nvPr>
        </p:nvSpPr>
        <p:spPr/>
        <p:txBody>
          <a:bodyPr/>
          <a:lstStyle/>
          <a:p>
            <a:fld id="{DF0177F8-3717-E441-ABD5-E9CC1E0ED10B}" type="slidenum">
              <a:rPr lang="en-US" smtClean="0"/>
              <a:t>15</a:t>
            </a:fld>
            <a:endParaRPr lang="en-US" dirty="0"/>
          </a:p>
        </p:txBody>
      </p:sp>
    </p:spTree>
    <p:extLst>
      <p:ext uri="{BB962C8B-B14F-4D97-AF65-F5344CB8AC3E}">
        <p14:creationId xmlns:p14="http://schemas.microsoft.com/office/powerpoint/2010/main" val="3259558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structi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8B23BB-6A28-C851-04B4-003F6292B459}"/>
              </a:ext>
              <a:ext uri="{C183D7F6-B498-43B3-948B-1728B52AA6E4}">
                <adec:decorative xmlns:adec="http://schemas.microsoft.com/office/drawing/2017/decorative" val="1"/>
              </a:ext>
            </a:extLst>
          </p:cNvPr>
          <p:cNvSpPr/>
          <p:nvPr userDrawn="1"/>
        </p:nvSpPr>
        <p:spPr bwMode="gray">
          <a:xfrm>
            <a:off x="0" y="1"/>
            <a:ext cx="4407570" cy="6858002"/>
          </a:xfrm>
          <a:prstGeom prst="rect">
            <a:avLst/>
          </a:prstGeom>
          <a:solidFill>
            <a:schemeClr val="bg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677" tIns="65339" rIns="130677" bIns="65339" numCol="1" spcCol="0" rtlCol="0" fromWordArt="0" anchor="t" anchorCtr="0" forceAA="0" compatLnSpc="1">
            <a:prstTxWarp prst="textNoShape">
              <a:avLst/>
            </a:prstTxWarp>
            <a:noAutofit/>
          </a:bodyPr>
          <a:lstStyle/>
          <a:p>
            <a:pPr algn="ctr">
              <a:spcBef>
                <a:spcPts val="714"/>
              </a:spcBef>
            </a:pPr>
            <a:endParaRPr lang="en-US" sz="1429" dirty="0">
              <a:solidFill>
                <a:schemeClr val="bg1"/>
              </a:solidFill>
            </a:endParaRPr>
          </a:p>
        </p:txBody>
      </p:sp>
      <p:pic>
        <p:nvPicPr>
          <p:cNvPr id="16" name="U-Mark">
            <a:extLst>
              <a:ext uri="{FF2B5EF4-FFF2-40B4-BE49-F238E27FC236}">
                <a16:creationId xmlns:a16="http://schemas.microsoft.com/office/drawing/2014/main" id="{D681F09F-5133-684B-F29E-AE0FA71E875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823330" y="605599"/>
            <a:ext cx="439271" cy="761744"/>
          </a:xfrm>
          <a:prstGeom prst="rect">
            <a:avLst/>
          </a:prstGeom>
        </p:spPr>
      </p:pic>
      <p:sp>
        <p:nvSpPr>
          <p:cNvPr id="7" name="TextBox 6">
            <a:extLst>
              <a:ext uri="{FF2B5EF4-FFF2-40B4-BE49-F238E27FC236}">
                <a16:creationId xmlns:a16="http://schemas.microsoft.com/office/drawing/2014/main" id="{63554EC6-5C70-75CD-DA28-11A2EC614BAE}"/>
              </a:ext>
            </a:extLst>
          </p:cNvPr>
          <p:cNvSpPr txBox="1"/>
          <p:nvPr userDrawn="1"/>
        </p:nvSpPr>
        <p:spPr bwMode="gray">
          <a:xfrm>
            <a:off x="824247" y="2404812"/>
            <a:ext cx="3211725" cy="769441"/>
          </a:xfrm>
          <a:prstGeom prst="rect">
            <a:avLst/>
          </a:prstGeom>
          <a:noFill/>
        </p:spPr>
        <p:txBody>
          <a:bodyPr wrap="square" lIns="0" tIns="0" rIns="0" bIns="0" rtlCol="0">
            <a:spAutoFit/>
          </a:bodyPr>
          <a:lstStyle/>
          <a:p>
            <a:pPr algn="l">
              <a:spcBef>
                <a:spcPts val="714"/>
              </a:spcBef>
            </a:pPr>
            <a:r>
              <a:rPr lang="en-US" sz="5000" b="1" dirty="0">
                <a:solidFill>
                  <a:schemeClr val="tx1"/>
                </a:solidFill>
              </a:rPr>
              <a:t>On-screen</a:t>
            </a:r>
          </a:p>
        </p:txBody>
      </p:sp>
      <p:sp>
        <p:nvSpPr>
          <p:cNvPr id="10" name="TextBox 9">
            <a:extLst>
              <a:ext uri="{FF2B5EF4-FFF2-40B4-BE49-F238E27FC236}">
                <a16:creationId xmlns:a16="http://schemas.microsoft.com/office/drawing/2014/main" id="{09DA2D74-1115-8D62-9AF2-718756250700}"/>
              </a:ext>
            </a:extLst>
          </p:cNvPr>
          <p:cNvSpPr txBox="1"/>
          <p:nvPr userDrawn="1"/>
        </p:nvSpPr>
        <p:spPr bwMode="gray">
          <a:xfrm>
            <a:off x="824247" y="3051507"/>
            <a:ext cx="2436843" cy="615553"/>
          </a:xfrm>
          <a:prstGeom prst="rect">
            <a:avLst/>
          </a:prstGeom>
          <a:noFill/>
        </p:spPr>
        <p:txBody>
          <a:bodyPr wrap="square" lIns="0" tIns="0" rIns="0" bIns="0" rtlCol="0">
            <a:spAutoFit/>
          </a:bodyPr>
          <a:lstStyle/>
          <a:p>
            <a:pPr algn="l">
              <a:spcBef>
                <a:spcPts val="0"/>
              </a:spcBef>
            </a:pPr>
            <a:r>
              <a:rPr lang="en-US" sz="4000" b="0" dirty="0">
                <a:solidFill>
                  <a:schemeClr val="tx1"/>
                </a:solidFill>
              </a:rPr>
              <a:t>template</a:t>
            </a:r>
          </a:p>
        </p:txBody>
      </p:sp>
      <p:sp>
        <p:nvSpPr>
          <p:cNvPr id="5" name="TextBox 4">
            <a:extLst>
              <a:ext uri="{FF2B5EF4-FFF2-40B4-BE49-F238E27FC236}">
                <a16:creationId xmlns:a16="http://schemas.microsoft.com/office/drawing/2014/main" id="{DE4A8FA1-23D3-19B8-C390-BFC15882401C}"/>
              </a:ext>
            </a:extLst>
          </p:cNvPr>
          <p:cNvSpPr txBox="1"/>
          <p:nvPr userDrawn="1"/>
        </p:nvSpPr>
        <p:spPr bwMode="gray">
          <a:xfrm>
            <a:off x="823330" y="4177368"/>
            <a:ext cx="3067600" cy="200055"/>
          </a:xfrm>
          <a:prstGeom prst="rect">
            <a:avLst/>
          </a:prstGeom>
          <a:noFill/>
        </p:spPr>
        <p:txBody>
          <a:bodyPr wrap="square" lIns="0" tIns="0" rIns="0" bIns="0" rtlCol="0">
            <a:spAutoFit/>
          </a:bodyPr>
          <a:lstStyle/>
          <a:p>
            <a:pPr algn="l">
              <a:spcBef>
                <a:spcPts val="714"/>
              </a:spcBef>
            </a:pPr>
            <a:r>
              <a:rPr lang="en-US" sz="1300" noProof="0" dirty="0">
                <a:solidFill>
                  <a:schemeClr val="tx1"/>
                </a:solidFill>
              </a:rPr>
              <a:t>Released January 2026</a:t>
            </a:r>
          </a:p>
        </p:txBody>
      </p:sp>
      <p:pic>
        <p:nvPicPr>
          <p:cNvPr id="8" name="Graphic 7">
            <a:extLst>
              <a:ext uri="{FF2B5EF4-FFF2-40B4-BE49-F238E27FC236}">
                <a16:creationId xmlns:a16="http://schemas.microsoft.com/office/drawing/2014/main" id="{60D03F21-F1AA-8CC5-04D9-38EB16932A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823330" y="5004397"/>
            <a:ext cx="457200" cy="457200"/>
          </a:xfrm>
          <a:prstGeom prst="rect">
            <a:avLst/>
          </a:prstGeom>
        </p:spPr>
      </p:pic>
      <p:sp>
        <p:nvSpPr>
          <p:cNvPr id="6" name="TextBox 5">
            <a:extLst>
              <a:ext uri="{FF2B5EF4-FFF2-40B4-BE49-F238E27FC236}">
                <a16:creationId xmlns:a16="http://schemas.microsoft.com/office/drawing/2014/main" id="{06A56F7D-EA20-CF90-3736-43DB636ECF78}"/>
              </a:ext>
            </a:extLst>
          </p:cNvPr>
          <p:cNvSpPr txBox="1"/>
          <p:nvPr userDrawn="1"/>
        </p:nvSpPr>
        <p:spPr bwMode="gray">
          <a:xfrm>
            <a:off x="823330" y="5592019"/>
            <a:ext cx="2606804" cy="677108"/>
          </a:xfrm>
          <a:prstGeom prst="rect">
            <a:avLst/>
          </a:prstGeom>
          <a:noFill/>
        </p:spPr>
        <p:txBody>
          <a:bodyPr wrap="square" lIns="0" tIns="0" rIns="0" bIns="0" rtlCol="0">
            <a:spAutoFit/>
          </a:bodyPr>
          <a:lstStyle/>
          <a:p>
            <a:pPr>
              <a:spcBef>
                <a:spcPts val="600"/>
              </a:spcBef>
            </a:pPr>
            <a:r>
              <a:rPr lang="en-US" sz="1100" b="1" dirty="0">
                <a:solidFill>
                  <a:schemeClr val="tx1"/>
                </a:solidFill>
              </a:rPr>
              <a:t>Reminder: </a:t>
            </a:r>
            <a:r>
              <a:rPr lang="en-US" sz="1100" dirty="0">
                <a:solidFill>
                  <a:schemeClr val="tx1"/>
                </a:solidFill>
              </a:rPr>
              <a:t>Download a new template from UnitedHealthcare Brand Center </a:t>
            </a:r>
            <a:r>
              <a:rPr lang="en-US" sz="1100" b="1" dirty="0">
                <a:solidFill>
                  <a:schemeClr val="tx1"/>
                </a:solidFill>
              </a:rPr>
              <a:t>each time</a:t>
            </a:r>
            <a:r>
              <a:rPr lang="en-US" sz="1100" dirty="0">
                <a:solidFill>
                  <a:schemeClr val="tx1"/>
                </a:solidFill>
              </a:rPr>
              <a:t> a document is started. Templates continuously evolve.</a:t>
            </a:r>
          </a:p>
        </p:txBody>
      </p:sp>
      <p:pic>
        <p:nvPicPr>
          <p:cNvPr id="9" name="Picture 8">
            <a:extLst>
              <a:ext uri="{FF2B5EF4-FFF2-40B4-BE49-F238E27FC236}">
                <a16:creationId xmlns:a16="http://schemas.microsoft.com/office/drawing/2014/main" id="{2C6C8646-32DE-0872-F08F-B24EDAD65EC6}"/>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t="57" b="57"/>
          <a:stretch/>
        </p:blipFill>
        <p:spPr bwMode="gray">
          <a:xfrm>
            <a:off x="4888052" y="601486"/>
            <a:ext cx="6710829" cy="3774701"/>
          </a:xfrm>
          <a:prstGeom prst="rect">
            <a:avLst/>
          </a:prstGeom>
          <a:ln w="6350">
            <a:solidFill>
              <a:schemeClr val="tx1"/>
            </a:solidFill>
          </a:ln>
        </p:spPr>
      </p:pic>
      <p:pic>
        <p:nvPicPr>
          <p:cNvPr id="12" name="Picture 11">
            <a:extLst>
              <a:ext uri="{FF2B5EF4-FFF2-40B4-BE49-F238E27FC236}">
                <a16:creationId xmlns:a16="http://schemas.microsoft.com/office/drawing/2014/main" id="{F163F14D-3897-483E-14CE-3DB4F83E7A90}"/>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rcRect l="185" r="185"/>
          <a:stretch/>
        </p:blipFill>
        <p:spPr bwMode="gray">
          <a:xfrm>
            <a:off x="4888053" y="4376188"/>
            <a:ext cx="3362964" cy="1892939"/>
          </a:xfrm>
          <a:prstGeom prst="rect">
            <a:avLst/>
          </a:prstGeom>
          <a:ln w="6350">
            <a:solidFill>
              <a:schemeClr val="tx1"/>
            </a:solidFill>
          </a:ln>
        </p:spPr>
      </p:pic>
      <p:pic>
        <p:nvPicPr>
          <p:cNvPr id="13" name="Picture 12">
            <a:extLst>
              <a:ext uri="{FF2B5EF4-FFF2-40B4-BE49-F238E27FC236}">
                <a16:creationId xmlns:a16="http://schemas.microsoft.com/office/drawing/2014/main" id="{DB3E5E7B-AEF5-1F9E-C666-BA3C7B0D2421}"/>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val="0"/>
              </a:ext>
            </a:extLst>
          </a:blip>
          <a:srcRect l="139" r="139"/>
          <a:stretch/>
        </p:blipFill>
        <p:spPr bwMode="gray">
          <a:xfrm>
            <a:off x="8238979" y="4376187"/>
            <a:ext cx="3359911" cy="1892940"/>
          </a:xfrm>
          <a:prstGeom prst="rect">
            <a:avLst/>
          </a:prstGeom>
          <a:ln w="6350">
            <a:solidFill>
              <a:schemeClr val="tx1"/>
            </a:solidFill>
          </a:ln>
        </p:spPr>
      </p:pic>
    </p:spTree>
    <p:extLst>
      <p:ext uri="{BB962C8B-B14F-4D97-AF65-F5344CB8AC3E}">
        <p14:creationId xmlns:p14="http://schemas.microsoft.com/office/powerpoint/2010/main" val="1908284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11" name="TextBox 1">
            <a:extLst>
              <a:ext uri="{FF2B5EF4-FFF2-40B4-BE49-F238E27FC236}">
                <a16:creationId xmlns:a16="http://schemas.microsoft.com/office/drawing/2014/main" id="{43EA1280-EBAC-4C3E-A925-EA7813219784}"/>
              </a:ext>
            </a:extLst>
          </p:cNvPr>
          <p:cNvSpPr txBox="1"/>
          <p:nvPr userDrawn="1"/>
        </p:nvSpPr>
        <p:spPr bwMode="gray">
          <a:xfrm>
            <a:off x="742998" y="2390254"/>
            <a:ext cx="9891327" cy="2077492"/>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Covers</a:t>
            </a:r>
          </a:p>
        </p:txBody>
      </p:sp>
      <p:cxnSp>
        <p:nvCxnSpPr>
          <p:cNvPr id="10" name="Arrow">
            <a:extLst>
              <a:ext uri="{FF2B5EF4-FFF2-40B4-BE49-F238E27FC236}">
                <a16:creationId xmlns:a16="http://schemas.microsoft.com/office/drawing/2014/main" id="{D7EC898B-19BB-48BB-BC12-6D8AA83D7AD6}"/>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395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bg1"/>
        </a:solidFill>
        <a:effectLst/>
      </p:bgPr>
    </p:bg>
    <p:spTree>
      <p:nvGrpSpPr>
        <p:cNvPr id="1" name=""/>
        <p:cNvGrpSpPr/>
        <p:nvPr/>
      </p:nvGrpSpPr>
      <p:grpSpPr>
        <a:xfrm>
          <a:off x="0" y="0"/>
          <a:ext cx="0" cy="0"/>
          <a:chOff x="0" y="0"/>
          <a:chExt cx="0" cy="0"/>
        </a:xfrm>
      </p:grpSpPr>
      <p:pic>
        <p:nvPicPr>
          <p:cNvPr id="9" name="U-Mark">
            <a:extLst>
              <a:ext uri="{FF2B5EF4-FFF2-40B4-BE49-F238E27FC236}">
                <a16:creationId xmlns:a16="http://schemas.microsoft.com/office/drawing/2014/main" id="{BA5DC6E8-C054-A0CC-986E-52309227AE45}"/>
              </a:ext>
              <a:ext uri="{C183D7F6-B498-43B3-948B-1728B52AA6E4}">
                <adec:decorative xmlns:adec="http://schemas.microsoft.com/office/drawing/2017/decorative" val="1"/>
              </a:ext>
            </a:extLst>
          </p:cNvPr>
          <p:cNvPicPr>
            <a:picLocks/>
          </p:cNvPicPr>
          <p:nvPr userDrawn="1"/>
        </p:nvPicPr>
        <p:blipFill>
          <a:blip>
            <a:extLst>
              <a:ext uri="{96DAC541-7B7A-43D3-8B79-37D633B846F1}">
                <asvg:svgBlip xmlns:asvg="http://schemas.microsoft.com/office/drawing/2016/SVG/main" r:embed="rId2"/>
              </a:ext>
            </a:extLst>
          </a:blip>
          <a:stretch>
            <a:fillRect/>
          </a:stretch>
        </p:blipFill>
        <p:spPr bwMode="gray">
          <a:xfrm>
            <a:off x="596106" y="597543"/>
            <a:ext cx="627111" cy="1087476"/>
          </a:xfrm>
          <a:prstGeom prst="rect">
            <a:avLst/>
          </a:prstGeom>
        </p:spPr>
      </p:pic>
      <p:sp>
        <p:nvSpPr>
          <p:cNvPr id="2" name="Title Placeholder">
            <a:extLst>
              <a:ext uri="{FF2B5EF4-FFF2-40B4-BE49-F238E27FC236}">
                <a16:creationId xmlns:a16="http://schemas.microsoft.com/office/drawing/2014/main" id="{5067775E-FEDB-05E9-1911-A2A8067BF5F9}"/>
              </a:ext>
            </a:extLst>
          </p:cNvPr>
          <p:cNvSpPr>
            <a:spLocks noGrp="1"/>
          </p:cNvSpPr>
          <p:nvPr>
            <p:ph type="ctrTitle" hasCustomPrompt="1"/>
          </p:nvPr>
        </p:nvSpPr>
        <p:spPr bwMode="gray">
          <a:xfrm>
            <a:off x="2015962" y="1575160"/>
            <a:ext cx="8015549" cy="1329595"/>
          </a:xfrm>
        </p:spPr>
        <p:txBody>
          <a:bodyPr anchor="b"/>
          <a:lstStyle>
            <a:lvl1pPr algn="l">
              <a:defRPr sz="4800"/>
            </a:lvl1pPr>
          </a:lstStyle>
          <a:p>
            <a:r>
              <a:rPr lang="en-US" dirty="0"/>
              <a:t>Insightful presentation title (max. 2 lines)</a:t>
            </a:r>
          </a:p>
        </p:txBody>
      </p:sp>
      <p:sp>
        <p:nvSpPr>
          <p:cNvPr id="3" name="Subtitle Placeholder">
            <a:extLst>
              <a:ext uri="{FF2B5EF4-FFF2-40B4-BE49-F238E27FC236}">
                <a16:creationId xmlns:a16="http://schemas.microsoft.com/office/drawing/2014/main" id="{80C8F1CC-F62E-D347-75BB-9D5A08DA3F15}"/>
              </a:ext>
            </a:extLst>
          </p:cNvPr>
          <p:cNvSpPr>
            <a:spLocks noGrp="1"/>
          </p:cNvSpPr>
          <p:nvPr>
            <p:ph type="subTitle" idx="1" hasCustomPrompt="1"/>
          </p:nvPr>
        </p:nvSpPr>
        <p:spPr bwMode="gray">
          <a:xfrm>
            <a:off x="2015962" y="3104486"/>
            <a:ext cx="8015549" cy="307777"/>
          </a:xfrm>
        </p:spPr>
        <p:txBody>
          <a:bodyPr wrap="square">
            <a:spAutoFit/>
          </a:bodyPr>
          <a:lstStyle>
            <a:lvl1pPr marL="0" indent="0" algn="l">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 (optional); Arial 20pt, sentence case, max. 3 lines</a:t>
            </a:r>
          </a:p>
        </p:txBody>
      </p:sp>
      <p:sp>
        <p:nvSpPr>
          <p:cNvPr id="15" name="Date or Speaker Placeholder">
            <a:extLst>
              <a:ext uri="{FF2B5EF4-FFF2-40B4-BE49-F238E27FC236}">
                <a16:creationId xmlns:a16="http://schemas.microsoft.com/office/drawing/2014/main" id="{4E9415E7-2A98-75A5-43DB-976CEC4AAE71}"/>
              </a:ext>
            </a:extLst>
          </p:cNvPr>
          <p:cNvSpPr>
            <a:spLocks noGrp="1"/>
          </p:cNvSpPr>
          <p:nvPr>
            <p:ph type="body" sz="quarter" idx="13" hasCustomPrompt="1"/>
          </p:nvPr>
        </p:nvSpPr>
        <p:spPr bwMode="gray">
          <a:xfrm>
            <a:off x="596989" y="5863071"/>
            <a:ext cx="4074705" cy="430887"/>
          </a:xfrm>
        </p:spPr>
        <p:txBody>
          <a:bodyPr wrap="square" anchor="b" anchorCtr="0">
            <a:spAutoFit/>
          </a:bodyPr>
          <a:lstStyle>
            <a:lvl1pPr>
              <a:spcBef>
                <a:spcPts val="0"/>
              </a:spcBef>
              <a:defRPr sz="1400"/>
            </a:lvl1pPr>
            <a:lvl2pPr>
              <a:defRPr sz="1400"/>
            </a:lvl2pPr>
            <a:lvl3pPr>
              <a:defRPr sz="1400"/>
            </a:lvl3pPr>
            <a:lvl4pPr>
              <a:defRPr sz="1400"/>
            </a:lvl4pPr>
            <a:lvl5pPr>
              <a:defRPr sz="1400"/>
            </a:lvl5pPr>
          </a:lstStyle>
          <a:p>
            <a:pPr lvl="0"/>
            <a:r>
              <a:rPr lang="en-US" dirty="0"/>
              <a:t>Month DD, YYYY (May also be location, speaker, event title or line of business)</a:t>
            </a:r>
          </a:p>
        </p:txBody>
      </p:sp>
      <p:pic>
        <p:nvPicPr>
          <p:cNvPr id="14" name="UHC Logo" descr="UnitedHealthcare">
            <a:extLst>
              <a:ext uri="{FF2B5EF4-FFF2-40B4-BE49-F238E27FC236}">
                <a16:creationId xmlns:a16="http://schemas.microsoft.com/office/drawing/2014/main" id="{15E31373-FA52-AEB8-AEB3-EB5EF798820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026748" y="5694045"/>
            <a:ext cx="1631851" cy="559596"/>
          </a:xfrm>
          <a:prstGeom prst="rect">
            <a:avLst/>
          </a:prstGeom>
        </p:spPr>
      </p:pic>
      <p:sp>
        <p:nvSpPr>
          <p:cNvPr id="5" name="Footer Placeholder">
            <a:extLst>
              <a:ext uri="{FF2B5EF4-FFF2-40B4-BE49-F238E27FC236}">
                <a16:creationId xmlns:a16="http://schemas.microsoft.com/office/drawing/2014/main" id="{8D3EDEC3-8FCE-2747-F35F-05D723D382DD}"/>
              </a:ext>
            </a:extLst>
          </p:cNvPr>
          <p:cNvSpPr>
            <a:spLocks noGrp="1"/>
          </p:cNvSpPr>
          <p:nvPr>
            <p:ph type="ftr" sz="quarter" idx="11"/>
          </p:nvPr>
        </p:nvSpPr>
        <p:spPr bwMode="gray">
          <a:xfrm>
            <a:off x="1746" y="7005379"/>
            <a:ext cx="594360" cy="30778"/>
          </a:xfrm>
        </p:spPr>
        <p:txBody>
          <a:bodyPr/>
          <a:lstStyle>
            <a:lvl1pPr algn="l">
              <a:defRPr sz="200"/>
            </a:lvl1pPr>
          </a:lstStyle>
          <a:p>
            <a:r>
              <a:rPr lang="en-US" dirty="0"/>
              <a:t>Footer</a:t>
            </a:r>
          </a:p>
        </p:txBody>
      </p:sp>
      <p:sp>
        <p:nvSpPr>
          <p:cNvPr id="4" name="Date Placeholder">
            <a:extLst>
              <a:ext uri="{FF2B5EF4-FFF2-40B4-BE49-F238E27FC236}">
                <a16:creationId xmlns:a16="http://schemas.microsoft.com/office/drawing/2014/main" id="{B01F96F4-572D-4D74-1CA5-9BA4FF98B481}"/>
              </a:ext>
            </a:extLst>
          </p:cNvPr>
          <p:cNvSpPr>
            <a:spLocks noGrp="1"/>
          </p:cNvSpPr>
          <p:nvPr>
            <p:ph type="dt" sz="half" idx="10"/>
          </p:nvPr>
        </p:nvSpPr>
        <p:spPr bwMode="gray"/>
        <p:txBody>
          <a:bodyPr/>
          <a:lstStyle/>
          <a:p>
            <a:fld id="{7F75532D-7767-454F-9AD1-7CEB17ADF6A4}" type="datetime1">
              <a:rPr lang="en-US" smtClean="0"/>
              <a:t>9/8/2026</a:t>
            </a:fld>
            <a:endParaRPr lang="en-US" dirty="0"/>
          </a:p>
        </p:txBody>
      </p:sp>
      <p:sp>
        <p:nvSpPr>
          <p:cNvPr id="6" name="Slide Number Placeholder">
            <a:extLst>
              <a:ext uri="{FF2B5EF4-FFF2-40B4-BE49-F238E27FC236}">
                <a16:creationId xmlns:a16="http://schemas.microsoft.com/office/drawing/2014/main" id="{C1E92503-2C24-4829-C5BE-857B35AE80CF}"/>
              </a:ext>
            </a:extLst>
          </p:cNvPr>
          <p:cNvSpPr>
            <a:spLocks noGrp="1"/>
          </p:cNvSpPr>
          <p:nvPr>
            <p:ph type="sldNum" sz="quarter" idx="12"/>
          </p:nvPr>
        </p:nvSpPr>
        <p:spPr bwMode="gray"/>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2746135381"/>
      </p:ext>
    </p:extLst>
  </p:cSld>
  <p:clrMapOvr>
    <a:masterClrMapping/>
  </p:clrMapOvr>
  <p:extLst>
    <p:ext uri="{DCECCB84-F9BA-43D5-87BE-67443E8EF086}">
      <p15:sldGuideLst xmlns:p15="http://schemas.microsoft.com/office/powerpoint/2012/main">
        <p15:guide id="1" orient="horz" pos="1831" userDrawn="1">
          <p15:clr>
            <a:srgbClr val="FBAE40"/>
          </p15:clr>
        </p15:guide>
        <p15:guide id="2" pos="1267" userDrawn="1">
          <p15:clr>
            <a:srgbClr val="FBAE40"/>
          </p15:clr>
        </p15:guide>
        <p15:guide id="3" orient="horz" pos="1954" userDrawn="1">
          <p15:clr>
            <a:srgbClr val="FBAE40"/>
          </p15:clr>
        </p15:guide>
        <p15:guide id="4" pos="631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02">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5067775E-FEDB-05E9-1911-A2A8067BF5F9}"/>
              </a:ext>
            </a:extLst>
          </p:cNvPr>
          <p:cNvSpPr>
            <a:spLocks noGrp="1"/>
          </p:cNvSpPr>
          <p:nvPr>
            <p:ph type="ctrTitle" hasCustomPrompt="1"/>
          </p:nvPr>
        </p:nvSpPr>
        <p:spPr bwMode="gray">
          <a:xfrm>
            <a:off x="875250" y="949038"/>
            <a:ext cx="8571964" cy="1661993"/>
          </a:xfrm>
        </p:spPr>
        <p:txBody>
          <a:bodyPr anchor="b"/>
          <a:lstStyle>
            <a:lvl1pPr algn="l">
              <a:defRPr sz="6000"/>
            </a:lvl1pPr>
          </a:lstStyle>
          <a:p>
            <a:r>
              <a:rPr lang="en-US" dirty="0"/>
              <a:t>Presentation title (max. 2 lines)</a:t>
            </a:r>
          </a:p>
        </p:txBody>
      </p:sp>
      <p:sp>
        <p:nvSpPr>
          <p:cNvPr id="3" name="Subtitle Placeholder">
            <a:extLst>
              <a:ext uri="{FF2B5EF4-FFF2-40B4-BE49-F238E27FC236}">
                <a16:creationId xmlns:a16="http://schemas.microsoft.com/office/drawing/2014/main" id="{80C8F1CC-F62E-D347-75BB-9D5A08DA3F15}"/>
              </a:ext>
            </a:extLst>
          </p:cNvPr>
          <p:cNvSpPr>
            <a:spLocks noGrp="1"/>
          </p:cNvSpPr>
          <p:nvPr>
            <p:ph type="subTitle" idx="1" hasCustomPrompt="1"/>
          </p:nvPr>
        </p:nvSpPr>
        <p:spPr bwMode="gray">
          <a:xfrm>
            <a:off x="875249" y="2752559"/>
            <a:ext cx="6679587" cy="738664"/>
          </a:xfrm>
        </p:spPr>
        <p:txBody>
          <a:bodyPr wrap="square">
            <a:spAutoFit/>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 (optional); Arial 24pt, sentence case, max. 2 lines</a:t>
            </a:r>
          </a:p>
        </p:txBody>
      </p:sp>
      <p:sp>
        <p:nvSpPr>
          <p:cNvPr id="15" name="Date or Speaker Placeholder">
            <a:extLst>
              <a:ext uri="{FF2B5EF4-FFF2-40B4-BE49-F238E27FC236}">
                <a16:creationId xmlns:a16="http://schemas.microsoft.com/office/drawing/2014/main" id="{4E9415E7-2A98-75A5-43DB-976CEC4AAE71}"/>
              </a:ext>
            </a:extLst>
          </p:cNvPr>
          <p:cNvSpPr>
            <a:spLocks noGrp="1"/>
          </p:cNvSpPr>
          <p:nvPr>
            <p:ph type="body" sz="quarter" idx="13" hasCustomPrompt="1"/>
          </p:nvPr>
        </p:nvSpPr>
        <p:spPr bwMode="gray">
          <a:xfrm>
            <a:off x="875249" y="5863681"/>
            <a:ext cx="3657600" cy="430887"/>
          </a:xfrm>
        </p:spPr>
        <p:txBody>
          <a:bodyPr wrap="square" anchor="b" anchorCtr="0">
            <a:spAutoFit/>
          </a:bodyPr>
          <a:lstStyle>
            <a:lvl1pPr>
              <a:spcBef>
                <a:spcPts val="0"/>
              </a:spcBef>
              <a:defRPr sz="1400"/>
            </a:lvl1pPr>
            <a:lvl2pPr>
              <a:defRPr sz="1400"/>
            </a:lvl2pPr>
            <a:lvl3pPr>
              <a:defRPr sz="1400"/>
            </a:lvl3pPr>
            <a:lvl4pPr>
              <a:defRPr sz="1400"/>
            </a:lvl4pPr>
            <a:lvl5pPr>
              <a:defRPr sz="1400"/>
            </a:lvl5pPr>
          </a:lstStyle>
          <a:p>
            <a:pPr lvl="0"/>
            <a:r>
              <a:rPr lang="en-US" dirty="0"/>
              <a:t>Month DD, YYYY (May also be location, speaker, event title or line of business)</a:t>
            </a:r>
          </a:p>
        </p:txBody>
      </p:sp>
      <p:pic>
        <p:nvPicPr>
          <p:cNvPr id="9" name="UHC Logo" descr="UnitedHealthcare">
            <a:extLst>
              <a:ext uri="{FF2B5EF4-FFF2-40B4-BE49-F238E27FC236}">
                <a16:creationId xmlns:a16="http://schemas.microsoft.com/office/drawing/2014/main" id="{675A943E-8EA4-6BFF-0BD1-2884CC9C5A1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453507" y="5639510"/>
            <a:ext cx="2221762" cy="671948"/>
          </a:xfrm>
          <a:prstGeom prst="rect">
            <a:avLst/>
          </a:prstGeom>
        </p:spPr>
      </p:pic>
      <p:pic>
        <p:nvPicPr>
          <p:cNvPr id="8" name="Ribbon">
            <a:extLst>
              <a:ext uri="{FF2B5EF4-FFF2-40B4-BE49-F238E27FC236}">
                <a16:creationId xmlns:a16="http://schemas.microsoft.com/office/drawing/2014/main" id="{08C38BDB-3B5B-4907-CEE0-BD216532F161}"/>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332" t="-1529" r="10962" b="-1529"/>
          <a:stretch/>
        </p:blipFill>
        <p:spPr bwMode="gray">
          <a:xfrm>
            <a:off x="0" y="3446362"/>
            <a:ext cx="12192000" cy="2600524"/>
          </a:xfrm>
          <a:prstGeom prst="rect">
            <a:avLst/>
          </a:prstGeom>
        </p:spPr>
      </p:pic>
      <p:sp>
        <p:nvSpPr>
          <p:cNvPr id="5" name="Footer Placeholder">
            <a:extLst>
              <a:ext uri="{FF2B5EF4-FFF2-40B4-BE49-F238E27FC236}">
                <a16:creationId xmlns:a16="http://schemas.microsoft.com/office/drawing/2014/main" id="{8D3EDEC3-8FCE-2747-F35F-05D723D382DD}"/>
              </a:ext>
            </a:extLst>
          </p:cNvPr>
          <p:cNvSpPr>
            <a:spLocks noGrp="1"/>
          </p:cNvSpPr>
          <p:nvPr>
            <p:ph type="ftr" sz="quarter" idx="11"/>
          </p:nvPr>
        </p:nvSpPr>
        <p:spPr bwMode="gray">
          <a:xfrm>
            <a:off x="1746" y="7005379"/>
            <a:ext cx="594360" cy="30778"/>
          </a:xfrm>
        </p:spPr>
        <p:txBody>
          <a:bodyPr/>
          <a:lstStyle>
            <a:lvl1pPr algn="l">
              <a:defRPr sz="200"/>
            </a:lvl1pPr>
          </a:lstStyle>
          <a:p>
            <a:r>
              <a:rPr lang="en-US" dirty="0"/>
              <a:t>Footer</a:t>
            </a:r>
          </a:p>
        </p:txBody>
      </p:sp>
      <p:sp>
        <p:nvSpPr>
          <p:cNvPr id="4" name="Date Placeholder">
            <a:extLst>
              <a:ext uri="{FF2B5EF4-FFF2-40B4-BE49-F238E27FC236}">
                <a16:creationId xmlns:a16="http://schemas.microsoft.com/office/drawing/2014/main" id="{B01F96F4-572D-4D74-1CA5-9BA4FF98B481}"/>
              </a:ext>
            </a:extLst>
          </p:cNvPr>
          <p:cNvSpPr>
            <a:spLocks noGrp="1"/>
          </p:cNvSpPr>
          <p:nvPr>
            <p:ph type="dt" sz="half" idx="10"/>
          </p:nvPr>
        </p:nvSpPr>
        <p:spPr bwMode="gray"/>
        <p:txBody>
          <a:bodyPr/>
          <a:lstStyle/>
          <a:p>
            <a:fld id="{AE71F234-6DDC-4584-AD05-76A12459BC5A}" type="datetime1">
              <a:rPr lang="en-US" smtClean="0"/>
              <a:t>9/8/2026</a:t>
            </a:fld>
            <a:endParaRPr lang="en-US" dirty="0"/>
          </a:p>
        </p:txBody>
      </p:sp>
      <p:sp>
        <p:nvSpPr>
          <p:cNvPr id="6" name="Slide Number Placeholder">
            <a:extLst>
              <a:ext uri="{FF2B5EF4-FFF2-40B4-BE49-F238E27FC236}">
                <a16:creationId xmlns:a16="http://schemas.microsoft.com/office/drawing/2014/main" id="{C1E92503-2C24-4829-C5BE-857B35AE80CF}"/>
              </a:ext>
            </a:extLst>
          </p:cNvPr>
          <p:cNvSpPr>
            <a:spLocks noGrp="1"/>
          </p:cNvSpPr>
          <p:nvPr>
            <p:ph type="sldNum" sz="quarter" idx="12"/>
          </p:nvPr>
        </p:nvSpPr>
        <p:spPr bwMode="gray"/>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12242689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53" userDrawn="1">
          <p15:clr>
            <a:srgbClr val="FBAE40"/>
          </p15:clr>
        </p15:guide>
        <p15:guide id="3" orient="horz" pos="1728" userDrawn="1">
          <p15:clr>
            <a:srgbClr val="FBAE40"/>
          </p15:clr>
        </p15:guide>
        <p15:guide id="4" pos="5951" userDrawn="1">
          <p15:clr>
            <a:srgbClr val="FBAE40"/>
          </p15:clr>
        </p15:guide>
        <p15:guide id="5" pos="5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03">
    <p:bg>
      <p:bgRef idx="1001">
        <a:schemeClr val="bg1"/>
      </p:bgRef>
    </p:bg>
    <p:spTree>
      <p:nvGrpSpPr>
        <p:cNvPr id="1" name=""/>
        <p:cNvGrpSpPr/>
        <p:nvPr/>
      </p:nvGrpSpPr>
      <p:grpSpPr>
        <a:xfrm>
          <a:off x="0" y="0"/>
          <a:ext cx="0" cy="0"/>
          <a:chOff x="0" y="0"/>
          <a:chExt cx="0" cy="0"/>
        </a:xfrm>
      </p:grpSpPr>
      <p:pic>
        <p:nvPicPr>
          <p:cNvPr id="8" name="UHC Logo" descr="UnitedHealthcare">
            <a:extLst>
              <a:ext uri="{FF2B5EF4-FFF2-40B4-BE49-F238E27FC236}">
                <a16:creationId xmlns:a16="http://schemas.microsoft.com/office/drawing/2014/main" id="{B82B9AE8-26EE-2E1C-9616-00A293D4BC6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94479" y="595134"/>
            <a:ext cx="1865352" cy="564156"/>
          </a:xfrm>
          <a:prstGeom prst="rect">
            <a:avLst/>
          </a:prstGeom>
        </p:spPr>
      </p:pic>
      <p:sp>
        <p:nvSpPr>
          <p:cNvPr id="2" name="Title Placeholder">
            <a:extLst>
              <a:ext uri="{FF2B5EF4-FFF2-40B4-BE49-F238E27FC236}">
                <a16:creationId xmlns:a16="http://schemas.microsoft.com/office/drawing/2014/main" id="{5067775E-FEDB-05E9-1911-A2A8067BF5F9}"/>
              </a:ext>
            </a:extLst>
          </p:cNvPr>
          <p:cNvSpPr>
            <a:spLocks noGrp="1"/>
          </p:cNvSpPr>
          <p:nvPr>
            <p:ph type="ctrTitle" hasCustomPrompt="1"/>
          </p:nvPr>
        </p:nvSpPr>
        <p:spPr bwMode="gray">
          <a:xfrm>
            <a:off x="597065" y="2964825"/>
            <a:ext cx="5498935" cy="1329595"/>
          </a:xfrm>
        </p:spPr>
        <p:txBody>
          <a:bodyPr anchor="b"/>
          <a:lstStyle>
            <a:lvl1pPr algn="l">
              <a:defRPr sz="4800"/>
            </a:lvl1pPr>
          </a:lstStyle>
          <a:p>
            <a:r>
              <a:rPr lang="en-US" dirty="0"/>
              <a:t>Presentation title (max. 3 lines)</a:t>
            </a:r>
          </a:p>
        </p:txBody>
      </p:sp>
      <p:sp>
        <p:nvSpPr>
          <p:cNvPr id="3" name="Subtitle Placeholder">
            <a:extLst>
              <a:ext uri="{FF2B5EF4-FFF2-40B4-BE49-F238E27FC236}">
                <a16:creationId xmlns:a16="http://schemas.microsoft.com/office/drawing/2014/main" id="{80C8F1CC-F62E-D347-75BB-9D5A08DA3F15}"/>
              </a:ext>
            </a:extLst>
          </p:cNvPr>
          <p:cNvSpPr>
            <a:spLocks noGrp="1"/>
          </p:cNvSpPr>
          <p:nvPr>
            <p:ph type="subTitle" idx="1" hasCustomPrompt="1"/>
          </p:nvPr>
        </p:nvSpPr>
        <p:spPr bwMode="gray">
          <a:xfrm>
            <a:off x="597065" y="4488567"/>
            <a:ext cx="5498935" cy="615553"/>
          </a:xfrm>
        </p:spPr>
        <p:txBody>
          <a:bodyPr wrap="square">
            <a:spAutoFit/>
          </a:bodyPr>
          <a:lstStyle>
            <a:lvl1pPr marL="0" indent="0" algn="l">
              <a:spcBef>
                <a:spcPts val="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 (optional); Arial 20pt, sent. case, max. 3 lines</a:t>
            </a:r>
          </a:p>
        </p:txBody>
      </p:sp>
      <p:sp>
        <p:nvSpPr>
          <p:cNvPr id="15" name="Date or Speaker Placeholder">
            <a:extLst>
              <a:ext uri="{FF2B5EF4-FFF2-40B4-BE49-F238E27FC236}">
                <a16:creationId xmlns:a16="http://schemas.microsoft.com/office/drawing/2014/main" id="{4E9415E7-2A98-75A5-43DB-976CEC4AAE71}"/>
              </a:ext>
            </a:extLst>
          </p:cNvPr>
          <p:cNvSpPr>
            <a:spLocks noGrp="1"/>
          </p:cNvSpPr>
          <p:nvPr>
            <p:ph type="body" sz="quarter" idx="13" hasCustomPrompt="1"/>
          </p:nvPr>
        </p:nvSpPr>
        <p:spPr bwMode="gray">
          <a:xfrm>
            <a:off x="596989" y="5863681"/>
            <a:ext cx="4074705" cy="430887"/>
          </a:xfrm>
        </p:spPr>
        <p:txBody>
          <a:bodyPr wrap="square" anchor="b" anchorCtr="0">
            <a:spAutoFit/>
          </a:bodyPr>
          <a:lstStyle>
            <a:lvl1pPr>
              <a:spcBef>
                <a:spcPts val="0"/>
              </a:spcBef>
              <a:defRPr sz="1400"/>
            </a:lvl1pPr>
            <a:lvl2pPr>
              <a:defRPr sz="1400"/>
            </a:lvl2pPr>
            <a:lvl3pPr>
              <a:defRPr sz="1400"/>
            </a:lvl3pPr>
            <a:lvl4pPr>
              <a:defRPr sz="1400"/>
            </a:lvl4pPr>
            <a:lvl5pPr>
              <a:defRPr sz="1400"/>
            </a:lvl5pPr>
          </a:lstStyle>
          <a:p>
            <a:pPr lvl="0"/>
            <a:r>
              <a:rPr lang="en-US" dirty="0"/>
              <a:t>Month DD, YYYY (May also be location, speaker, event title or line of business)</a:t>
            </a:r>
          </a:p>
        </p:txBody>
      </p:sp>
      <p:sp>
        <p:nvSpPr>
          <p:cNvPr id="14" name="Picture Placeholder">
            <a:extLst>
              <a:ext uri="{FF2B5EF4-FFF2-40B4-BE49-F238E27FC236}">
                <a16:creationId xmlns:a16="http://schemas.microsoft.com/office/drawing/2014/main" id="{E84C9354-559D-D1B2-F22E-DEAC92353B0A}"/>
              </a:ext>
            </a:extLst>
          </p:cNvPr>
          <p:cNvSpPr>
            <a:spLocks noGrp="1"/>
          </p:cNvSpPr>
          <p:nvPr>
            <p:ph type="pic" sz="quarter" idx="14" hasCustomPrompt="1"/>
          </p:nvPr>
        </p:nvSpPr>
        <p:spPr bwMode="gray">
          <a:xfrm>
            <a:off x="6106582" y="0"/>
            <a:ext cx="6085417" cy="6858000"/>
          </a:xfrm>
          <a:noFill/>
        </p:spPr>
        <p:txBody>
          <a:bodyPr lIns="914400" tIns="594360" rIns="914400">
            <a:normAutofit/>
          </a:bodyPr>
          <a:lstStyle>
            <a:lvl1pPr algn="ctr">
              <a:defRPr sz="1400"/>
            </a:lvl1pPr>
          </a:lstStyle>
          <a:p>
            <a:r>
              <a:rPr lang="en-US" dirty="0"/>
              <a:t>An image should be inserted into this region, but the dimensions should remain unchanged. </a:t>
            </a:r>
            <a:br>
              <a:rPr lang="en-US" dirty="0"/>
            </a:br>
            <a:br>
              <a:rPr lang="en-US" dirty="0"/>
            </a:br>
            <a:r>
              <a:rPr lang="en-US" dirty="0"/>
              <a:t>To access brand approved photography, visit: dam.gettyimages.com/unitedhealthcare.</a:t>
            </a:r>
            <a:br>
              <a:rPr lang="en-US" dirty="0"/>
            </a:br>
            <a:br>
              <a:rPr lang="en-US" dirty="0"/>
            </a:br>
            <a:r>
              <a:rPr lang="en-US" dirty="0"/>
              <a:t>For access, login to brand center at brand.uhc.com; submit a help desk request ticket.</a:t>
            </a:r>
          </a:p>
        </p:txBody>
      </p:sp>
      <p:sp>
        <p:nvSpPr>
          <p:cNvPr id="5" name="Footer Placeholder">
            <a:extLst>
              <a:ext uri="{FF2B5EF4-FFF2-40B4-BE49-F238E27FC236}">
                <a16:creationId xmlns:a16="http://schemas.microsoft.com/office/drawing/2014/main" id="{8D3EDEC3-8FCE-2747-F35F-05D723D382DD}"/>
              </a:ext>
            </a:extLst>
          </p:cNvPr>
          <p:cNvSpPr>
            <a:spLocks noGrp="1"/>
          </p:cNvSpPr>
          <p:nvPr>
            <p:ph type="ftr" sz="quarter" idx="11"/>
          </p:nvPr>
        </p:nvSpPr>
        <p:spPr bwMode="gray">
          <a:xfrm>
            <a:off x="1746" y="7005379"/>
            <a:ext cx="594360" cy="30778"/>
          </a:xfrm>
        </p:spPr>
        <p:txBody>
          <a:bodyPr/>
          <a:lstStyle>
            <a:lvl1pPr algn="l">
              <a:defRPr sz="200"/>
            </a:lvl1pPr>
          </a:lstStyle>
          <a:p>
            <a:r>
              <a:rPr lang="en-US" dirty="0"/>
              <a:t>Footer</a:t>
            </a:r>
          </a:p>
        </p:txBody>
      </p:sp>
      <p:sp>
        <p:nvSpPr>
          <p:cNvPr id="4" name="Date Placeholder">
            <a:extLst>
              <a:ext uri="{FF2B5EF4-FFF2-40B4-BE49-F238E27FC236}">
                <a16:creationId xmlns:a16="http://schemas.microsoft.com/office/drawing/2014/main" id="{B01F96F4-572D-4D74-1CA5-9BA4FF98B481}"/>
              </a:ext>
            </a:extLst>
          </p:cNvPr>
          <p:cNvSpPr>
            <a:spLocks noGrp="1"/>
          </p:cNvSpPr>
          <p:nvPr>
            <p:ph type="dt" sz="half" idx="10"/>
          </p:nvPr>
        </p:nvSpPr>
        <p:spPr bwMode="gray"/>
        <p:txBody>
          <a:bodyPr/>
          <a:lstStyle/>
          <a:p>
            <a:fld id="{8A97F3B3-D3E1-425D-8C2C-924AAA75D2C6}" type="datetime1">
              <a:rPr lang="en-US" smtClean="0"/>
              <a:t>9/8/2026</a:t>
            </a:fld>
            <a:endParaRPr lang="en-US" dirty="0"/>
          </a:p>
        </p:txBody>
      </p:sp>
      <p:sp>
        <p:nvSpPr>
          <p:cNvPr id="6" name="Slide Number Placeholder">
            <a:extLst>
              <a:ext uri="{FF2B5EF4-FFF2-40B4-BE49-F238E27FC236}">
                <a16:creationId xmlns:a16="http://schemas.microsoft.com/office/drawing/2014/main" id="{C1E92503-2C24-4829-C5BE-857B35AE80CF}"/>
              </a:ext>
            </a:extLst>
          </p:cNvPr>
          <p:cNvSpPr>
            <a:spLocks noGrp="1"/>
          </p:cNvSpPr>
          <p:nvPr>
            <p:ph type="sldNum" sz="quarter" idx="12"/>
          </p:nvPr>
        </p:nvSpPr>
        <p:spPr bwMode="gray"/>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30002064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709" userDrawn="1">
          <p15:clr>
            <a:srgbClr val="FBAE40"/>
          </p15:clr>
        </p15:guide>
        <p15:guide id="3" orient="horz" pos="2824" userDrawn="1">
          <p15:clr>
            <a:srgbClr val="FBAE40"/>
          </p15:clr>
        </p15:guide>
        <p15:guide id="5"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04">
    <p:bg>
      <p:bgRef idx="1001">
        <a:schemeClr val="bg1"/>
      </p:bgRef>
    </p:bg>
    <p:spTree>
      <p:nvGrpSpPr>
        <p:cNvPr id="1" name=""/>
        <p:cNvGrpSpPr/>
        <p:nvPr/>
      </p:nvGrpSpPr>
      <p:grpSpPr>
        <a:xfrm>
          <a:off x="0" y="0"/>
          <a:ext cx="0" cy="0"/>
          <a:chOff x="0" y="0"/>
          <a:chExt cx="0" cy="0"/>
        </a:xfrm>
      </p:grpSpPr>
      <p:sp>
        <p:nvSpPr>
          <p:cNvPr id="11" name="Dark Blue Square">
            <a:extLst>
              <a:ext uri="{FF2B5EF4-FFF2-40B4-BE49-F238E27FC236}">
                <a16:creationId xmlns:a16="http://schemas.microsoft.com/office/drawing/2014/main" id="{6F189197-9970-70CC-307B-37BE27FDE1E5}"/>
              </a:ext>
              <a:ext uri="{C183D7F6-B498-43B3-948B-1728B52AA6E4}">
                <adec:decorative xmlns:adec="http://schemas.microsoft.com/office/drawing/2017/decorative" val="1"/>
              </a:ext>
            </a:extLst>
          </p:cNvPr>
          <p:cNvSpPr/>
          <p:nvPr userDrawn="1"/>
        </p:nvSpPr>
        <p:spPr bwMode="gray">
          <a:xfrm>
            <a:off x="473033" y="474369"/>
            <a:ext cx="933252" cy="12787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Picture Placeholder">
            <a:extLst>
              <a:ext uri="{FF2B5EF4-FFF2-40B4-BE49-F238E27FC236}">
                <a16:creationId xmlns:a16="http://schemas.microsoft.com/office/drawing/2014/main" id="{C1EEB0B9-43C2-D986-D0E6-642EB898220D}"/>
              </a:ext>
            </a:extLst>
          </p:cNvPr>
          <p:cNvSpPr>
            <a:spLocks noGrp="1"/>
          </p:cNvSpPr>
          <p:nvPr>
            <p:ph type="pic" sz="quarter" idx="14" hasCustomPrompt="1"/>
          </p:nvPr>
        </p:nvSpPr>
        <p:spPr bwMode="gray">
          <a:xfrm>
            <a:off x="0" y="0"/>
            <a:ext cx="12192000" cy="4379384"/>
          </a:xfrm>
          <a:custGeom>
            <a:avLst/>
            <a:gdLst>
              <a:gd name="connsiteX0" fmla="*/ 653749 w 9144000"/>
              <a:gd name="connsiteY0" fmla="*/ 573726 h 3284538"/>
              <a:gd name="connsiteX1" fmla="*/ 457200 w 9144000"/>
              <a:gd name="connsiteY1" fmla="*/ 662929 h 3284538"/>
              <a:gd name="connsiteX2" fmla="*/ 457200 w 9144000"/>
              <a:gd name="connsiteY2" fmla="*/ 1003131 h 3284538"/>
              <a:gd name="connsiteX3" fmla="*/ 557872 w 9144000"/>
              <a:gd name="connsiteY3" fmla="*/ 1111620 h 3284538"/>
              <a:gd name="connsiteX4" fmla="*/ 653749 w 9144000"/>
              <a:gd name="connsiteY4" fmla="*/ 992951 h 3284538"/>
              <a:gd name="connsiteX5" fmla="*/ 740039 w 9144000"/>
              <a:gd name="connsiteY5" fmla="*/ 534884 h 3284538"/>
              <a:gd name="connsiteX6" fmla="*/ 695296 w 9144000"/>
              <a:gd name="connsiteY6" fmla="*/ 556314 h 3284538"/>
              <a:gd name="connsiteX7" fmla="*/ 695296 w 9144000"/>
              <a:gd name="connsiteY7" fmla="*/ 980897 h 3284538"/>
              <a:gd name="connsiteX8" fmla="*/ 567459 w 9144000"/>
              <a:gd name="connsiteY8" fmla="*/ 1138944 h 3284538"/>
              <a:gd name="connsiteX9" fmla="*/ 500345 w 9144000"/>
              <a:gd name="connsiteY9" fmla="*/ 1126889 h 3284538"/>
              <a:gd name="connsiteX10" fmla="*/ 597554 w 9144000"/>
              <a:gd name="connsiteY10" fmla="*/ 1161177 h 3284538"/>
              <a:gd name="connsiteX11" fmla="*/ 740039 w 9144000"/>
              <a:gd name="connsiteY11" fmla="*/ 974200 h 3284538"/>
              <a:gd name="connsiteX12" fmla="*/ 827927 w 9144000"/>
              <a:gd name="connsiteY12" fmla="*/ 496310 h 3284538"/>
              <a:gd name="connsiteX13" fmla="*/ 782652 w 9144000"/>
              <a:gd name="connsiteY13" fmla="*/ 517740 h 3284538"/>
              <a:gd name="connsiteX14" fmla="*/ 782652 w 9144000"/>
              <a:gd name="connsiteY14" fmla="*/ 978486 h 3284538"/>
              <a:gd name="connsiteX15" fmla="*/ 612735 w 9144000"/>
              <a:gd name="connsiteY15" fmla="*/ 1187965 h 3284538"/>
              <a:gd name="connsiteX16" fmla="*/ 532304 w 9144000"/>
              <a:gd name="connsiteY16" fmla="*/ 1172428 h 3284538"/>
              <a:gd name="connsiteX17" fmla="*/ 644694 w 9144000"/>
              <a:gd name="connsiteY17" fmla="*/ 1212074 h 3284538"/>
              <a:gd name="connsiteX18" fmla="*/ 827927 w 9144000"/>
              <a:gd name="connsiteY18" fmla="*/ 982236 h 3284538"/>
              <a:gd name="connsiteX19" fmla="*/ 917413 w 9144000"/>
              <a:gd name="connsiteY19" fmla="*/ 457200 h 3284538"/>
              <a:gd name="connsiteX20" fmla="*/ 871072 w 9144000"/>
              <a:gd name="connsiteY20" fmla="*/ 479166 h 3284538"/>
              <a:gd name="connsiteX21" fmla="*/ 871072 w 9144000"/>
              <a:gd name="connsiteY21" fmla="*/ 980093 h 3284538"/>
              <a:gd name="connsiteX22" fmla="*/ 665468 w 9144000"/>
              <a:gd name="connsiteY22" fmla="*/ 1236718 h 3284538"/>
              <a:gd name="connsiteX23" fmla="*/ 585037 w 9144000"/>
              <a:gd name="connsiteY23" fmla="*/ 1223324 h 3284538"/>
              <a:gd name="connsiteX24" fmla="*/ 704884 w 9144000"/>
              <a:gd name="connsiteY24" fmla="*/ 1260023 h 3284538"/>
              <a:gd name="connsiteX25" fmla="*/ 917413 w 9144000"/>
              <a:gd name="connsiteY25" fmla="*/ 988933 h 3284538"/>
              <a:gd name="connsiteX26" fmla="*/ 0 w 9144000"/>
              <a:gd name="connsiteY26" fmla="*/ 0 h 3284538"/>
              <a:gd name="connsiteX27" fmla="*/ 9144000 w 9144000"/>
              <a:gd name="connsiteY27" fmla="*/ 0 h 3284538"/>
              <a:gd name="connsiteX28" fmla="*/ 9144000 w 9144000"/>
              <a:gd name="connsiteY28" fmla="*/ 3284538 h 3284538"/>
              <a:gd name="connsiteX29" fmla="*/ 6596284 w 9144000"/>
              <a:gd name="connsiteY29" fmla="*/ 3284538 h 3284538"/>
              <a:gd name="connsiteX30" fmla="*/ 6866309 w 9144000"/>
              <a:gd name="connsiteY30" fmla="*/ 2791851 h 3284538"/>
              <a:gd name="connsiteX31" fmla="*/ 4635550 w 9144000"/>
              <a:gd name="connsiteY31" fmla="*/ 2791851 h 3284538"/>
              <a:gd name="connsiteX32" fmla="*/ 2230759 w 9144000"/>
              <a:gd name="connsiteY32" fmla="*/ 2791851 h 3284538"/>
              <a:gd name="connsiteX33" fmla="*/ 0 w 9144000"/>
              <a:gd name="connsiteY33" fmla="*/ 2791851 h 328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44000" h="3284538">
                <a:moveTo>
                  <a:pt x="653749" y="573726"/>
                </a:moveTo>
                <a:lnTo>
                  <a:pt x="457200" y="662929"/>
                </a:lnTo>
                <a:lnTo>
                  <a:pt x="457200" y="1003131"/>
                </a:lnTo>
                <a:cubicBezTo>
                  <a:pt x="457200" y="1067957"/>
                  <a:pt x="497682" y="1111620"/>
                  <a:pt x="557872" y="1111620"/>
                </a:cubicBezTo>
                <a:cubicBezTo>
                  <a:pt x="616996" y="1111352"/>
                  <a:pt x="653749" y="1067421"/>
                  <a:pt x="653749" y="992951"/>
                </a:cubicBezTo>
                <a:close/>
                <a:moveTo>
                  <a:pt x="740039" y="534884"/>
                </a:moveTo>
                <a:lnTo>
                  <a:pt x="695296" y="556314"/>
                </a:lnTo>
                <a:lnTo>
                  <a:pt x="695296" y="980897"/>
                </a:lnTo>
                <a:cubicBezTo>
                  <a:pt x="695296" y="1095548"/>
                  <a:pt x="646825" y="1138944"/>
                  <a:pt x="567459" y="1138944"/>
                </a:cubicBezTo>
                <a:cubicBezTo>
                  <a:pt x="547751" y="1138944"/>
                  <a:pt x="524847" y="1134390"/>
                  <a:pt x="500345" y="1126889"/>
                </a:cubicBezTo>
                <a:cubicBezTo>
                  <a:pt x="529108" y="1148855"/>
                  <a:pt x="562399" y="1161177"/>
                  <a:pt x="597554" y="1161177"/>
                </a:cubicBezTo>
                <a:cubicBezTo>
                  <a:pt x="681447" y="1161177"/>
                  <a:pt x="740039" y="1102780"/>
                  <a:pt x="740039" y="974200"/>
                </a:cubicBezTo>
                <a:close/>
                <a:moveTo>
                  <a:pt x="827927" y="496310"/>
                </a:moveTo>
                <a:lnTo>
                  <a:pt x="782652" y="517740"/>
                </a:lnTo>
                <a:lnTo>
                  <a:pt x="782652" y="978486"/>
                </a:lnTo>
                <a:cubicBezTo>
                  <a:pt x="782652" y="1123675"/>
                  <a:pt x="714472" y="1187965"/>
                  <a:pt x="612735" y="1187965"/>
                </a:cubicBezTo>
                <a:cubicBezTo>
                  <a:pt x="588233" y="1187965"/>
                  <a:pt x="560269" y="1181804"/>
                  <a:pt x="532304" y="1172428"/>
                </a:cubicBezTo>
                <a:cubicBezTo>
                  <a:pt x="565861" y="1197073"/>
                  <a:pt x="605811" y="1212074"/>
                  <a:pt x="644694" y="1212074"/>
                </a:cubicBezTo>
                <a:cubicBezTo>
                  <a:pt x="751225" y="1212074"/>
                  <a:pt x="827927" y="1134390"/>
                  <a:pt x="827927" y="982236"/>
                </a:cubicBezTo>
                <a:close/>
                <a:moveTo>
                  <a:pt x="917413" y="457200"/>
                </a:moveTo>
                <a:lnTo>
                  <a:pt x="871072" y="479166"/>
                </a:lnTo>
                <a:lnTo>
                  <a:pt x="871072" y="980093"/>
                </a:lnTo>
                <a:cubicBezTo>
                  <a:pt x="871072" y="1148319"/>
                  <a:pt x="786647" y="1236718"/>
                  <a:pt x="665468" y="1236718"/>
                </a:cubicBezTo>
                <a:cubicBezTo>
                  <a:pt x="636971" y="1236718"/>
                  <a:pt x="610338" y="1231896"/>
                  <a:pt x="585037" y="1223324"/>
                </a:cubicBezTo>
                <a:cubicBezTo>
                  <a:pt x="620991" y="1246897"/>
                  <a:pt x="661739" y="1260291"/>
                  <a:pt x="704884" y="1260023"/>
                </a:cubicBezTo>
                <a:cubicBezTo>
                  <a:pt x="829525" y="1260023"/>
                  <a:pt x="917413" y="1160374"/>
                  <a:pt x="917413" y="988933"/>
                </a:cubicBezTo>
                <a:close/>
                <a:moveTo>
                  <a:pt x="0" y="0"/>
                </a:moveTo>
                <a:lnTo>
                  <a:pt x="9144000" y="0"/>
                </a:lnTo>
                <a:lnTo>
                  <a:pt x="9144000" y="3284538"/>
                </a:lnTo>
                <a:lnTo>
                  <a:pt x="6596284" y="3284538"/>
                </a:lnTo>
                <a:lnTo>
                  <a:pt x="6866309" y="2791851"/>
                </a:lnTo>
                <a:lnTo>
                  <a:pt x="4635550" y="2791851"/>
                </a:lnTo>
                <a:lnTo>
                  <a:pt x="2230759" y="2791851"/>
                </a:lnTo>
                <a:lnTo>
                  <a:pt x="0" y="2791851"/>
                </a:lnTo>
                <a:close/>
              </a:path>
            </a:pathLst>
          </a:custGeom>
          <a:solidFill>
            <a:schemeClr val="bg1">
              <a:lumMod val="95000"/>
            </a:schemeClr>
          </a:solidFill>
        </p:spPr>
        <p:txBody>
          <a:bodyPr wrap="square" lIns="1600200" tIns="594360" rIns="0" anchor="t" anchorCtr="0">
            <a:noAutofit/>
          </a:bodyPr>
          <a:lstStyle>
            <a:lvl1pPr marL="0" indent="0" algn="l">
              <a:buNone/>
              <a:defRPr sz="1400"/>
            </a:lvl1pPr>
          </a:lstStyle>
          <a:p>
            <a:r>
              <a:rPr lang="en-US" dirty="0"/>
              <a:t>LIGHT IMAGE LAYOUT   (Ensure contrast with U-Mark in upper left)</a:t>
            </a:r>
            <a:br>
              <a:rPr lang="en-US" dirty="0"/>
            </a:br>
            <a:r>
              <a:rPr lang="en-US" dirty="0"/>
              <a:t>An image should be inserted into this region, but the dimensions should remain unchanged. </a:t>
            </a:r>
            <a:br>
              <a:rPr lang="en-US" dirty="0"/>
            </a:br>
            <a:br>
              <a:rPr lang="en-US" dirty="0"/>
            </a:br>
            <a:r>
              <a:rPr lang="en-US" dirty="0"/>
              <a:t>To access brand approved photography, visit: dam.gettyimages.com/unitedhealthcare.</a:t>
            </a:r>
            <a:br>
              <a:rPr lang="en-US" dirty="0"/>
            </a:br>
            <a:r>
              <a:rPr lang="en-US" dirty="0"/>
              <a:t>For access, login to brand center at brand.uhc.com; submit a help desk request ticket.</a:t>
            </a:r>
          </a:p>
        </p:txBody>
      </p:sp>
      <p:sp>
        <p:nvSpPr>
          <p:cNvPr id="10" name="Title Region Shape">
            <a:extLst>
              <a:ext uri="{FF2B5EF4-FFF2-40B4-BE49-F238E27FC236}">
                <a16:creationId xmlns:a16="http://schemas.microsoft.com/office/drawing/2014/main" id="{6391DD83-8D43-A0B7-C2D8-2B8D4EEE341F}"/>
              </a:ext>
              <a:ext uri="{C183D7F6-B498-43B3-948B-1728B52AA6E4}">
                <adec:decorative xmlns:adec="http://schemas.microsoft.com/office/drawing/2017/decorative" val="1"/>
              </a:ext>
            </a:extLst>
          </p:cNvPr>
          <p:cNvSpPr/>
          <p:nvPr userDrawn="1"/>
        </p:nvSpPr>
        <p:spPr bwMode="gray">
          <a:xfrm>
            <a:off x="0" y="3713698"/>
            <a:ext cx="9167698" cy="1149585"/>
          </a:xfrm>
          <a:custGeom>
            <a:avLst/>
            <a:gdLst>
              <a:gd name="connsiteX0" fmla="*/ 0 w 6866310"/>
              <a:gd name="connsiteY0" fmla="*/ 0 h 862189"/>
              <a:gd name="connsiteX1" fmla="*/ 2230759 w 6866310"/>
              <a:gd name="connsiteY1" fmla="*/ 0 h 862189"/>
              <a:gd name="connsiteX2" fmla="*/ 4635551 w 6866310"/>
              <a:gd name="connsiteY2" fmla="*/ 0 h 862189"/>
              <a:gd name="connsiteX3" fmla="*/ 6866310 w 6866310"/>
              <a:gd name="connsiteY3" fmla="*/ 0 h 862189"/>
              <a:gd name="connsiteX4" fmla="*/ 6393773 w 6866310"/>
              <a:gd name="connsiteY4" fmla="*/ 862189 h 862189"/>
              <a:gd name="connsiteX5" fmla="*/ 4163014 w 6866310"/>
              <a:gd name="connsiteY5" fmla="*/ 862189 h 862189"/>
              <a:gd name="connsiteX6" fmla="*/ 2230759 w 6866310"/>
              <a:gd name="connsiteY6" fmla="*/ 862189 h 862189"/>
              <a:gd name="connsiteX7" fmla="*/ 0 w 6866310"/>
              <a:gd name="connsiteY7" fmla="*/ 862189 h 86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66310" h="862189">
                <a:moveTo>
                  <a:pt x="0" y="0"/>
                </a:moveTo>
                <a:lnTo>
                  <a:pt x="2230759" y="0"/>
                </a:lnTo>
                <a:lnTo>
                  <a:pt x="4635551" y="0"/>
                </a:lnTo>
                <a:lnTo>
                  <a:pt x="6866310" y="0"/>
                </a:lnTo>
                <a:lnTo>
                  <a:pt x="6393773" y="862189"/>
                </a:lnTo>
                <a:lnTo>
                  <a:pt x="4163014" y="862189"/>
                </a:lnTo>
                <a:lnTo>
                  <a:pt x="2230759" y="862189"/>
                </a:lnTo>
                <a:lnTo>
                  <a:pt x="0" y="86218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sp>
        <p:nvSpPr>
          <p:cNvPr id="2" name="Title Placeholder">
            <a:extLst>
              <a:ext uri="{FF2B5EF4-FFF2-40B4-BE49-F238E27FC236}">
                <a16:creationId xmlns:a16="http://schemas.microsoft.com/office/drawing/2014/main" id="{5067775E-FEDB-05E9-1911-A2A8067BF5F9}"/>
              </a:ext>
            </a:extLst>
          </p:cNvPr>
          <p:cNvSpPr>
            <a:spLocks noGrp="1"/>
          </p:cNvSpPr>
          <p:nvPr>
            <p:ph type="ctrTitle" hasCustomPrompt="1"/>
          </p:nvPr>
        </p:nvSpPr>
        <p:spPr bwMode="gray">
          <a:xfrm>
            <a:off x="593726" y="3997642"/>
            <a:ext cx="7772400" cy="581698"/>
          </a:xfrm>
        </p:spPr>
        <p:txBody>
          <a:bodyPr anchor="ctr" anchorCtr="0">
            <a:normAutofit/>
          </a:bodyPr>
          <a:lstStyle>
            <a:lvl1pPr algn="l">
              <a:defRPr sz="4200">
                <a:solidFill>
                  <a:schemeClr val="bg1"/>
                </a:solidFill>
              </a:defRPr>
            </a:lvl1pPr>
          </a:lstStyle>
          <a:p>
            <a:r>
              <a:rPr lang="en-US" dirty="0"/>
              <a:t>Presentation title, 1 line</a:t>
            </a:r>
          </a:p>
        </p:txBody>
      </p:sp>
      <p:sp>
        <p:nvSpPr>
          <p:cNvPr id="3" name="Subtitle Placeholder">
            <a:extLst>
              <a:ext uri="{FF2B5EF4-FFF2-40B4-BE49-F238E27FC236}">
                <a16:creationId xmlns:a16="http://schemas.microsoft.com/office/drawing/2014/main" id="{80C8F1CC-F62E-D347-75BB-9D5A08DA3F15}"/>
              </a:ext>
            </a:extLst>
          </p:cNvPr>
          <p:cNvSpPr>
            <a:spLocks noGrp="1"/>
          </p:cNvSpPr>
          <p:nvPr>
            <p:ph type="subTitle" idx="1" hasCustomPrompt="1"/>
          </p:nvPr>
        </p:nvSpPr>
        <p:spPr bwMode="gray">
          <a:xfrm>
            <a:off x="593726" y="4991100"/>
            <a:ext cx="7772400" cy="276999"/>
          </a:xfrm>
        </p:spPr>
        <p:txBody>
          <a:bodyPr wrap="square">
            <a:sp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 (optional); Arial 18pt, sentence case, max. 2 lines</a:t>
            </a:r>
          </a:p>
        </p:txBody>
      </p:sp>
      <p:sp>
        <p:nvSpPr>
          <p:cNvPr id="15" name="Date or Speaker Placeholder">
            <a:extLst>
              <a:ext uri="{FF2B5EF4-FFF2-40B4-BE49-F238E27FC236}">
                <a16:creationId xmlns:a16="http://schemas.microsoft.com/office/drawing/2014/main" id="{4E9415E7-2A98-75A5-43DB-976CEC4AAE71}"/>
              </a:ext>
            </a:extLst>
          </p:cNvPr>
          <p:cNvSpPr>
            <a:spLocks noGrp="1"/>
          </p:cNvSpPr>
          <p:nvPr>
            <p:ph type="body" sz="quarter" idx="13" hasCustomPrompt="1"/>
          </p:nvPr>
        </p:nvSpPr>
        <p:spPr bwMode="gray">
          <a:xfrm>
            <a:off x="596989" y="5863681"/>
            <a:ext cx="4074705" cy="430887"/>
          </a:xfrm>
        </p:spPr>
        <p:txBody>
          <a:bodyPr wrap="square" anchor="b" anchorCtr="0">
            <a:spAutoFit/>
          </a:bodyPr>
          <a:lstStyle>
            <a:lvl1pPr>
              <a:spcBef>
                <a:spcPts val="0"/>
              </a:spcBef>
              <a:defRPr sz="1400"/>
            </a:lvl1pPr>
            <a:lvl2pPr>
              <a:defRPr sz="1400"/>
            </a:lvl2pPr>
            <a:lvl3pPr>
              <a:defRPr sz="1400"/>
            </a:lvl3pPr>
            <a:lvl4pPr>
              <a:defRPr sz="1400"/>
            </a:lvl4pPr>
            <a:lvl5pPr>
              <a:defRPr sz="1400"/>
            </a:lvl5pPr>
          </a:lstStyle>
          <a:p>
            <a:pPr lvl="0"/>
            <a:r>
              <a:rPr lang="en-US" dirty="0"/>
              <a:t>Month DD, YYYY (May also be location, speaker, event title or line of business)</a:t>
            </a:r>
          </a:p>
        </p:txBody>
      </p:sp>
      <p:pic>
        <p:nvPicPr>
          <p:cNvPr id="12" name="UHC Logo" descr="UnitedHealthcare">
            <a:extLst>
              <a:ext uri="{FF2B5EF4-FFF2-40B4-BE49-F238E27FC236}">
                <a16:creationId xmlns:a16="http://schemas.microsoft.com/office/drawing/2014/main" id="{6B9EBEE8-313C-62A4-FA3D-D95AEBE3E3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26748" y="5694045"/>
            <a:ext cx="1631851" cy="559596"/>
          </a:xfrm>
          <a:prstGeom prst="rect">
            <a:avLst/>
          </a:prstGeom>
        </p:spPr>
      </p:pic>
      <p:sp>
        <p:nvSpPr>
          <p:cNvPr id="5" name="Footer Placeholder">
            <a:extLst>
              <a:ext uri="{FF2B5EF4-FFF2-40B4-BE49-F238E27FC236}">
                <a16:creationId xmlns:a16="http://schemas.microsoft.com/office/drawing/2014/main" id="{8D3EDEC3-8FCE-2747-F35F-05D723D382DD}"/>
              </a:ext>
            </a:extLst>
          </p:cNvPr>
          <p:cNvSpPr>
            <a:spLocks noGrp="1"/>
          </p:cNvSpPr>
          <p:nvPr>
            <p:ph type="ftr" sz="quarter" idx="11"/>
          </p:nvPr>
        </p:nvSpPr>
        <p:spPr bwMode="gray">
          <a:xfrm>
            <a:off x="1746" y="7005379"/>
            <a:ext cx="594360" cy="30778"/>
          </a:xfrm>
        </p:spPr>
        <p:txBody>
          <a:bodyPr/>
          <a:lstStyle>
            <a:lvl1pPr algn="l">
              <a:defRPr sz="200"/>
            </a:lvl1pPr>
          </a:lstStyle>
          <a:p>
            <a:r>
              <a:rPr lang="en-US" dirty="0"/>
              <a:t>Footer</a:t>
            </a:r>
          </a:p>
        </p:txBody>
      </p:sp>
      <p:sp>
        <p:nvSpPr>
          <p:cNvPr id="4" name="Date Placeholder">
            <a:extLst>
              <a:ext uri="{FF2B5EF4-FFF2-40B4-BE49-F238E27FC236}">
                <a16:creationId xmlns:a16="http://schemas.microsoft.com/office/drawing/2014/main" id="{B01F96F4-572D-4D74-1CA5-9BA4FF98B481}"/>
              </a:ext>
            </a:extLst>
          </p:cNvPr>
          <p:cNvSpPr>
            <a:spLocks noGrp="1"/>
          </p:cNvSpPr>
          <p:nvPr>
            <p:ph type="dt" sz="half" idx="10"/>
          </p:nvPr>
        </p:nvSpPr>
        <p:spPr bwMode="gray"/>
        <p:txBody>
          <a:bodyPr/>
          <a:lstStyle/>
          <a:p>
            <a:fld id="{53463B25-982A-4C63-A8ED-D18FCFA48BE9}" type="datetime1">
              <a:rPr lang="en-US" smtClean="0"/>
              <a:t>9/8/2026</a:t>
            </a:fld>
            <a:endParaRPr lang="en-US" dirty="0"/>
          </a:p>
        </p:txBody>
      </p:sp>
      <p:sp>
        <p:nvSpPr>
          <p:cNvPr id="6" name="Slide Number Placeholder">
            <a:extLst>
              <a:ext uri="{FF2B5EF4-FFF2-40B4-BE49-F238E27FC236}">
                <a16:creationId xmlns:a16="http://schemas.microsoft.com/office/drawing/2014/main" id="{C1E92503-2C24-4829-C5BE-857B35AE80CF}"/>
              </a:ext>
            </a:extLst>
          </p:cNvPr>
          <p:cNvSpPr>
            <a:spLocks noGrp="1"/>
          </p:cNvSpPr>
          <p:nvPr>
            <p:ph type="sldNum" sz="quarter" idx="12"/>
          </p:nvPr>
        </p:nvSpPr>
        <p:spPr bwMode="gray"/>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18500559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72" userDrawn="1">
          <p15:clr>
            <a:srgbClr val="FFC000"/>
          </p15:clr>
        </p15:guide>
        <p15:guide id="2" orient="horz" pos="3142" userDrawn="1">
          <p15:clr>
            <a:srgbClr val="FFC00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ver 05">
    <p:bg>
      <p:bgRef idx="1001">
        <a:schemeClr val="bg1"/>
      </p:bgRef>
    </p:bg>
    <p:spTree>
      <p:nvGrpSpPr>
        <p:cNvPr id="1" name=""/>
        <p:cNvGrpSpPr/>
        <p:nvPr/>
      </p:nvGrpSpPr>
      <p:grpSpPr>
        <a:xfrm>
          <a:off x="0" y="0"/>
          <a:ext cx="0" cy="0"/>
          <a:chOff x="0" y="0"/>
          <a:chExt cx="0" cy="0"/>
        </a:xfrm>
      </p:grpSpPr>
      <p:sp>
        <p:nvSpPr>
          <p:cNvPr id="11" name="White Square">
            <a:extLst>
              <a:ext uri="{FF2B5EF4-FFF2-40B4-BE49-F238E27FC236}">
                <a16:creationId xmlns:a16="http://schemas.microsoft.com/office/drawing/2014/main" id="{6F189197-9970-70CC-307B-37BE27FDE1E5}"/>
              </a:ext>
              <a:ext uri="{C183D7F6-B498-43B3-948B-1728B52AA6E4}">
                <adec:decorative xmlns:adec="http://schemas.microsoft.com/office/drawing/2017/decorative" val="1"/>
              </a:ext>
            </a:extLst>
          </p:cNvPr>
          <p:cNvSpPr/>
          <p:nvPr userDrawn="1"/>
        </p:nvSpPr>
        <p:spPr bwMode="gray">
          <a:xfrm>
            <a:off x="473033" y="474369"/>
            <a:ext cx="933252" cy="1278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Picture Placeholder">
            <a:extLst>
              <a:ext uri="{FF2B5EF4-FFF2-40B4-BE49-F238E27FC236}">
                <a16:creationId xmlns:a16="http://schemas.microsoft.com/office/drawing/2014/main" id="{C1EEB0B9-43C2-D986-D0E6-642EB898220D}"/>
              </a:ext>
            </a:extLst>
          </p:cNvPr>
          <p:cNvSpPr>
            <a:spLocks noGrp="1"/>
          </p:cNvSpPr>
          <p:nvPr>
            <p:ph type="pic" sz="quarter" idx="14" hasCustomPrompt="1"/>
          </p:nvPr>
        </p:nvSpPr>
        <p:spPr bwMode="gray">
          <a:xfrm>
            <a:off x="0" y="0"/>
            <a:ext cx="12192000" cy="4379384"/>
          </a:xfrm>
          <a:custGeom>
            <a:avLst/>
            <a:gdLst>
              <a:gd name="connsiteX0" fmla="*/ 653749 w 9144000"/>
              <a:gd name="connsiteY0" fmla="*/ 573726 h 3284538"/>
              <a:gd name="connsiteX1" fmla="*/ 457200 w 9144000"/>
              <a:gd name="connsiteY1" fmla="*/ 662929 h 3284538"/>
              <a:gd name="connsiteX2" fmla="*/ 457200 w 9144000"/>
              <a:gd name="connsiteY2" fmla="*/ 1003131 h 3284538"/>
              <a:gd name="connsiteX3" fmla="*/ 557872 w 9144000"/>
              <a:gd name="connsiteY3" fmla="*/ 1111620 h 3284538"/>
              <a:gd name="connsiteX4" fmla="*/ 653749 w 9144000"/>
              <a:gd name="connsiteY4" fmla="*/ 992951 h 3284538"/>
              <a:gd name="connsiteX5" fmla="*/ 740039 w 9144000"/>
              <a:gd name="connsiteY5" fmla="*/ 534884 h 3284538"/>
              <a:gd name="connsiteX6" fmla="*/ 695296 w 9144000"/>
              <a:gd name="connsiteY6" fmla="*/ 556314 h 3284538"/>
              <a:gd name="connsiteX7" fmla="*/ 695296 w 9144000"/>
              <a:gd name="connsiteY7" fmla="*/ 980897 h 3284538"/>
              <a:gd name="connsiteX8" fmla="*/ 567459 w 9144000"/>
              <a:gd name="connsiteY8" fmla="*/ 1138944 h 3284538"/>
              <a:gd name="connsiteX9" fmla="*/ 500345 w 9144000"/>
              <a:gd name="connsiteY9" fmla="*/ 1126889 h 3284538"/>
              <a:gd name="connsiteX10" fmla="*/ 597554 w 9144000"/>
              <a:gd name="connsiteY10" fmla="*/ 1161177 h 3284538"/>
              <a:gd name="connsiteX11" fmla="*/ 740039 w 9144000"/>
              <a:gd name="connsiteY11" fmla="*/ 974200 h 3284538"/>
              <a:gd name="connsiteX12" fmla="*/ 827927 w 9144000"/>
              <a:gd name="connsiteY12" fmla="*/ 496310 h 3284538"/>
              <a:gd name="connsiteX13" fmla="*/ 782652 w 9144000"/>
              <a:gd name="connsiteY13" fmla="*/ 517740 h 3284538"/>
              <a:gd name="connsiteX14" fmla="*/ 782652 w 9144000"/>
              <a:gd name="connsiteY14" fmla="*/ 978486 h 3284538"/>
              <a:gd name="connsiteX15" fmla="*/ 612735 w 9144000"/>
              <a:gd name="connsiteY15" fmla="*/ 1187965 h 3284538"/>
              <a:gd name="connsiteX16" fmla="*/ 532304 w 9144000"/>
              <a:gd name="connsiteY16" fmla="*/ 1172428 h 3284538"/>
              <a:gd name="connsiteX17" fmla="*/ 644694 w 9144000"/>
              <a:gd name="connsiteY17" fmla="*/ 1212074 h 3284538"/>
              <a:gd name="connsiteX18" fmla="*/ 827927 w 9144000"/>
              <a:gd name="connsiteY18" fmla="*/ 982236 h 3284538"/>
              <a:gd name="connsiteX19" fmla="*/ 917413 w 9144000"/>
              <a:gd name="connsiteY19" fmla="*/ 457200 h 3284538"/>
              <a:gd name="connsiteX20" fmla="*/ 871072 w 9144000"/>
              <a:gd name="connsiteY20" fmla="*/ 479166 h 3284538"/>
              <a:gd name="connsiteX21" fmla="*/ 871072 w 9144000"/>
              <a:gd name="connsiteY21" fmla="*/ 980093 h 3284538"/>
              <a:gd name="connsiteX22" fmla="*/ 665468 w 9144000"/>
              <a:gd name="connsiteY22" fmla="*/ 1236718 h 3284538"/>
              <a:gd name="connsiteX23" fmla="*/ 585037 w 9144000"/>
              <a:gd name="connsiteY23" fmla="*/ 1223324 h 3284538"/>
              <a:gd name="connsiteX24" fmla="*/ 704884 w 9144000"/>
              <a:gd name="connsiteY24" fmla="*/ 1260023 h 3284538"/>
              <a:gd name="connsiteX25" fmla="*/ 917413 w 9144000"/>
              <a:gd name="connsiteY25" fmla="*/ 988933 h 3284538"/>
              <a:gd name="connsiteX26" fmla="*/ 0 w 9144000"/>
              <a:gd name="connsiteY26" fmla="*/ 0 h 3284538"/>
              <a:gd name="connsiteX27" fmla="*/ 9144000 w 9144000"/>
              <a:gd name="connsiteY27" fmla="*/ 0 h 3284538"/>
              <a:gd name="connsiteX28" fmla="*/ 9144000 w 9144000"/>
              <a:gd name="connsiteY28" fmla="*/ 3284538 h 3284538"/>
              <a:gd name="connsiteX29" fmla="*/ 6596284 w 9144000"/>
              <a:gd name="connsiteY29" fmla="*/ 3284538 h 3284538"/>
              <a:gd name="connsiteX30" fmla="*/ 6866309 w 9144000"/>
              <a:gd name="connsiteY30" fmla="*/ 2791851 h 3284538"/>
              <a:gd name="connsiteX31" fmla="*/ 4635550 w 9144000"/>
              <a:gd name="connsiteY31" fmla="*/ 2791851 h 3284538"/>
              <a:gd name="connsiteX32" fmla="*/ 2230759 w 9144000"/>
              <a:gd name="connsiteY32" fmla="*/ 2791851 h 3284538"/>
              <a:gd name="connsiteX33" fmla="*/ 0 w 9144000"/>
              <a:gd name="connsiteY33" fmla="*/ 2791851 h 3284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44000" h="3284538">
                <a:moveTo>
                  <a:pt x="653749" y="573726"/>
                </a:moveTo>
                <a:lnTo>
                  <a:pt x="457200" y="662929"/>
                </a:lnTo>
                <a:lnTo>
                  <a:pt x="457200" y="1003131"/>
                </a:lnTo>
                <a:cubicBezTo>
                  <a:pt x="457200" y="1067957"/>
                  <a:pt x="497682" y="1111620"/>
                  <a:pt x="557872" y="1111620"/>
                </a:cubicBezTo>
                <a:cubicBezTo>
                  <a:pt x="616996" y="1111352"/>
                  <a:pt x="653749" y="1067421"/>
                  <a:pt x="653749" y="992951"/>
                </a:cubicBezTo>
                <a:close/>
                <a:moveTo>
                  <a:pt x="740039" y="534884"/>
                </a:moveTo>
                <a:lnTo>
                  <a:pt x="695296" y="556314"/>
                </a:lnTo>
                <a:lnTo>
                  <a:pt x="695296" y="980897"/>
                </a:lnTo>
                <a:cubicBezTo>
                  <a:pt x="695296" y="1095548"/>
                  <a:pt x="646825" y="1138944"/>
                  <a:pt x="567459" y="1138944"/>
                </a:cubicBezTo>
                <a:cubicBezTo>
                  <a:pt x="547751" y="1138944"/>
                  <a:pt x="524847" y="1134390"/>
                  <a:pt x="500345" y="1126889"/>
                </a:cubicBezTo>
                <a:cubicBezTo>
                  <a:pt x="529108" y="1148855"/>
                  <a:pt x="562399" y="1161177"/>
                  <a:pt x="597554" y="1161177"/>
                </a:cubicBezTo>
                <a:cubicBezTo>
                  <a:pt x="681447" y="1161177"/>
                  <a:pt x="740039" y="1102780"/>
                  <a:pt x="740039" y="974200"/>
                </a:cubicBezTo>
                <a:close/>
                <a:moveTo>
                  <a:pt x="827927" y="496310"/>
                </a:moveTo>
                <a:lnTo>
                  <a:pt x="782652" y="517740"/>
                </a:lnTo>
                <a:lnTo>
                  <a:pt x="782652" y="978486"/>
                </a:lnTo>
                <a:cubicBezTo>
                  <a:pt x="782652" y="1123675"/>
                  <a:pt x="714472" y="1187965"/>
                  <a:pt x="612735" y="1187965"/>
                </a:cubicBezTo>
                <a:cubicBezTo>
                  <a:pt x="588233" y="1187965"/>
                  <a:pt x="560269" y="1181804"/>
                  <a:pt x="532304" y="1172428"/>
                </a:cubicBezTo>
                <a:cubicBezTo>
                  <a:pt x="565861" y="1197073"/>
                  <a:pt x="605811" y="1212074"/>
                  <a:pt x="644694" y="1212074"/>
                </a:cubicBezTo>
                <a:cubicBezTo>
                  <a:pt x="751225" y="1212074"/>
                  <a:pt x="827927" y="1134390"/>
                  <a:pt x="827927" y="982236"/>
                </a:cubicBezTo>
                <a:close/>
                <a:moveTo>
                  <a:pt x="917413" y="457200"/>
                </a:moveTo>
                <a:lnTo>
                  <a:pt x="871072" y="479166"/>
                </a:lnTo>
                <a:lnTo>
                  <a:pt x="871072" y="980093"/>
                </a:lnTo>
                <a:cubicBezTo>
                  <a:pt x="871072" y="1148319"/>
                  <a:pt x="786647" y="1236718"/>
                  <a:pt x="665468" y="1236718"/>
                </a:cubicBezTo>
                <a:cubicBezTo>
                  <a:pt x="636971" y="1236718"/>
                  <a:pt x="610338" y="1231896"/>
                  <a:pt x="585037" y="1223324"/>
                </a:cubicBezTo>
                <a:cubicBezTo>
                  <a:pt x="620991" y="1246897"/>
                  <a:pt x="661739" y="1260291"/>
                  <a:pt x="704884" y="1260023"/>
                </a:cubicBezTo>
                <a:cubicBezTo>
                  <a:pt x="829525" y="1260023"/>
                  <a:pt x="917413" y="1160374"/>
                  <a:pt x="917413" y="988933"/>
                </a:cubicBezTo>
                <a:close/>
                <a:moveTo>
                  <a:pt x="0" y="0"/>
                </a:moveTo>
                <a:lnTo>
                  <a:pt x="9144000" y="0"/>
                </a:lnTo>
                <a:lnTo>
                  <a:pt x="9144000" y="3284538"/>
                </a:lnTo>
                <a:lnTo>
                  <a:pt x="6596284" y="3284538"/>
                </a:lnTo>
                <a:lnTo>
                  <a:pt x="6866309" y="2791851"/>
                </a:lnTo>
                <a:lnTo>
                  <a:pt x="4635550" y="2791851"/>
                </a:lnTo>
                <a:lnTo>
                  <a:pt x="2230759" y="2791851"/>
                </a:lnTo>
                <a:lnTo>
                  <a:pt x="0" y="2791851"/>
                </a:lnTo>
                <a:close/>
              </a:path>
            </a:pathLst>
          </a:custGeom>
          <a:solidFill>
            <a:schemeClr val="tx2">
              <a:lumMod val="75000"/>
            </a:schemeClr>
          </a:solidFill>
        </p:spPr>
        <p:txBody>
          <a:bodyPr wrap="square" lIns="1600200" tIns="594360" rIns="0" anchor="t" anchorCtr="0">
            <a:noAutofit/>
          </a:bodyPr>
          <a:lstStyle>
            <a:lvl1pPr marL="0" indent="0" algn="l">
              <a:buNone/>
              <a:defRPr sz="1400">
                <a:solidFill>
                  <a:schemeClr val="bg1"/>
                </a:solidFill>
              </a:defRPr>
            </a:lvl1pPr>
          </a:lstStyle>
          <a:p>
            <a:r>
              <a:rPr lang="en-US" dirty="0"/>
              <a:t>DARK IMAGE LAYOUT   (Ensure contrast with U-Mark in upper left)</a:t>
            </a:r>
            <a:br>
              <a:rPr lang="en-US" dirty="0"/>
            </a:br>
            <a:r>
              <a:rPr lang="en-US" dirty="0"/>
              <a:t>An image should be inserted into this region, but the dimensions should remain unchanged. </a:t>
            </a:r>
            <a:br>
              <a:rPr lang="en-US" dirty="0"/>
            </a:br>
            <a:br>
              <a:rPr lang="en-US" dirty="0"/>
            </a:br>
            <a:r>
              <a:rPr lang="en-US" dirty="0"/>
              <a:t>To access brand approved photography, visit: dam.gettyimages.com/unitedhealthcare.</a:t>
            </a:r>
            <a:br>
              <a:rPr lang="en-US" dirty="0"/>
            </a:br>
            <a:r>
              <a:rPr lang="en-US" dirty="0"/>
              <a:t>For access, login to brand center at brand.uhc.com; submit a help desk request ticket.</a:t>
            </a:r>
          </a:p>
        </p:txBody>
      </p:sp>
      <p:sp>
        <p:nvSpPr>
          <p:cNvPr id="10" name="Title Region Shape">
            <a:extLst>
              <a:ext uri="{FF2B5EF4-FFF2-40B4-BE49-F238E27FC236}">
                <a16:creationId xmlns:a16="http://schemas.microsoft.com/office/drawing/2014/main" id="{6391DD83-8D43-A0B7-C2D8-2B8D4EEE341F}"/>
              </a:ext>
              <a:ext uri="{C183D7F6-B498-43B3-948B-1728B52AA6E4}">
                <adec:decorative xmlns:adec="http://schemas.microsoft.com/office/drawing/2017/decorative" val="1"/>
              </a:ext>
            </a:extLst>
          </p:cNvPr>
          <p:cNvSpPr/>
          <p:nvPr userDrawn="1"/>
        </p:nvSpPr>
        <p:spPr bwMode="gray">
          <a:xfrm>
            <a:off x="0" y="3713698"/>
            <a:ext cx="9167698" cy="1149585"/>
          </a:xfrm>
          <a:custGeom>
            <a:avLst/>
            <a:gdLst>
              <a:gd name="connsiteX0" fmla="*/ 0 w 6866310"/>
              <a:gd name="connsiteY0" fmla="*/ 0 h 862189"/>
              <a:gd name="connsiteX1" fmla="*/ 2230759 w 6866310"/>
              <a:gd name="connsiteY1" fmla="*/ 0 h 862189"/>
              <a:gd name="connsiteX2" fmla="*/ 4635551 w 6866310"/>
              <a:gd name="connsiteY2" fmla="*/ 0 h 862189"/>
              <a:gd name="connsiteX3" fmla="*/ 6866310 w 6866310"/>
              <a:gd name="connsiteY3" fmla="*/ 0 h 862189"/>
              <a:gd name="connsiteX4" fmla="*/ 6393773 w 6866310"/>
              <a:gd name="connsiteY4" fmla="*/ 862189 h 862189"/>
              <a:gd name="connsiteX5" fmla="*/ 4163014 w 6866310"/>
              <a:gd name="connsiteY5" fmla="*/ 862189 h 862189"/>
              <a:gd name="connsiteX6" fmla="*/ 2230759 w 6866310"/>
              <a:gd name="connsiteY6" fmla="*/ 862189 h 862189"/>
              <a:gd name="connsiteX7" fmla="*/ 0 w 6866310"/>
              <a:gd name="connsiteY7" fmla="*/ 862189 h 86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66310" h="862189">
                <a:moveTo>
                  <a:pt x="0" y="0"/>
                </a:moveTo>
                <a:lnTo>
                  <a:pt x="2230759" y="0"/>
                </a:lnTo>
                <a:lnTo>
                  <a:pt x="4635551" y="0"/>
                </a:lnTo>
                <a:lnTo>
                  <a:pt x="6866310" y="0"/>
                </a:lnTo>
                <a:lnTo>
                  <a:pt x="6393773" y="862189"/>
                </a:lnTo>
                <a:lnTo>
                  <a:pt x="4163014" y="862189"/>
                </a:lnTo>
                <a:lnTo>
                  <a:pt x="2230759" y="862189"/>
                </a:lnTo>
                <a:lnTo>
                  <a:pt x="0" y="86218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sp>
        <p:nvSpPr>
          <p:cNvPr id="2" name="Title Placeholder">
            <a:extLst>
              <a:ext uri="{FF2B5EF4-FFF2-40B4-BE49-F238E27FC236}">
                <a16:creationId xmlns:a16="http://schemas.microsoft.com/office/drawing/2014/main" id="{5067775E-FEDB-05E9-1911-A2A8067BF5F9}"/>
              </a:ext>
            </a:extLst>
          </p:cNvPr>
          <p:cNvSpPr>
            <a:spLocks noGrp="1"/>
          </p:cNvSpPr>
          <p:nvPr>
            <p:ph type="ctrTitle" hasCustomPrompt="1"/>
          </p:nvPr>
        </p:nvSpPr>
        <p:spPr bwMode="gray">
          <a:xfrm>
            <a:off x="593726" y="3997642"/>
            <a:ext cx="7772400" cy="581698"/>
          </a:xfrm>
        </p:spPr>
        <p:txBody>
          <a:bodyPr anchor="ctr" anchorCtr="0">
            <a:normAutofit/>
          </a:bodyPr>
          <a:lstStyle>
            <a:lvl1pPr algn="l">
              <a:defRPr sz="4200">
                <a:solidFill>
                  <a:schemeClr val="bg1"/>
                </a:solidFill>
              </a:defRPr>
            </a:lvl1pPr>
          </a:lstStyle>
          <a:p>
            <a:r>
              <a:rPr lang="en-US" dirty="0"/>
              <a:t>Presentation title, 1 line</a:t>
            </a:r>
          </a:p>
        </p:txBody>
      </p:sp>
      <p:sp>
        <p:nvSpPr>
          <p:cNvPr id="3" name="Subtitle Placeholder">
            <a:extLst>
              <a:ext uri="{FF2B5EF4-FFF2-40B4-BE49-F238E27FC236}">
                <a16:creationId xmlns:a16="http://schemas.microsoft.com/office/drawing/2014/main" id="{80C8F1CC-F62E-D347-75BB-9D5A08DA3F15}"/>
              </a:ext>
            </a:extLst>
          </p:cNvPr>
          <p:cNvSpPr>
            <a:spLocks noGrp="1"/>
          </p:cNvSpPr>
          <p:nvPr>
            <p:ph type="subTitle" idx="1" hasCustomPrompt="1"/>
          </p:nvPr>
        </p:nvSpPr>
        <p:spPr bwMode="gray">
          <a:xfrm>
            <a:off x="593726" y="4991100"/>
            <a:ext cx="7772400" cy="276999"/>
          </a:xfrm>
        </p:spPr>
        <p:txBody>
          <a:bodyPr wrap="square">
            <a:sp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 (optional); Arial 18pt, sentence case, max. 2 lines</a:t>
            </a:r>
          </a:p>
        </p:txBody>
      </p:sp>
      <p:sp>
        <p:nvSpPr>
          <p:cNvPr id="15" name="Date or Speaker Placeholder">
            <a:extLst>
              <a:ext uri="{FF2B5EF4-FFF2-40B4-BE49-F238E27FC236}">
                <a16:creationId xmlns:a16="http://schemas.microsoft.com/office/drawing/2014/main" id="{4E9415E7-2A98-75A5-43DB-976CEC4AAE71}"/>
              </a:ext>
            </a:extLst>
          </p:cNvPr>
          <p:cNvSpPr>
            <a:spLocks noGrp="1"/>
          </p:cNvSpPr>
          <p:nvPr>
            <p:ph type="body" sz="quarter" idx="13" hasCustomPrompt="1"/>
          </p:nvPr>
        </p:nvSpPr>
        <p:spPr bwMode="gray">
          <a:xfrm>
            <a:off x="596989" y="5863681"/>
            <a:ext cx="4074705" cy="430887"/>
          </a:xfrm>
        </p:spPr>
        <p:txBody>
          <a:bodyPr wrap="square" anchor="b" anchorCtr="0">
            <a:spAutoFit/>
          </a:bodyPr>
          <a:lstStyle>
            <a:lvl1pPr>
              <a:spcBef>
                <a:spcPts val="0"/>
              </a:spcBef>
              <a:defRPr sz="1400"/>
            </a:lvl1pPr>
            <a:lvl2pPr>
              <a:defRPr sz="1400"/>
            </a:lvl2pPr>
            <a:lvl3pPr>
              <a:defRPr sz="1400"/>
            </a:lvl3pPr>
            <a:lvl4pPr>
              <a:defRPr sz="1400"/>
            </a:lvl4pPr>
            <a:lvl5pPr>
              <a:defRPr sz="1400"/>
            </a:lvl5pPr>
          </a:lstStyle>
          <a:p>
            <a:pPr lvl="0"/>
            <a:r>
              <a:rPr lang="en-US" dirty="0"/>
              <a:t>Month DD, YYYY (May also be location, speaker, event title or line of business)</a:t>
            </a:r>
          </a:p>
        </p:txBody>
      </p:sp>
      <p:pic>
        <p:nvPicPr>
          <p:cNvPr id="12" name="UHC Logo" descr="UnitedHealthcare">
            <a:extLst>
              <a:ext uri="{FF2B5EF4-FFF2-40B4-BE49-F238E27FC236}">
                <a16:creationId xmlns:a16="http://schemas.microsoft.com/office/drawing/2014/main" id="{EFE033CB-627D-44F5-67A8-73AAC3B71B7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26748" y="5694045"/>
            <a:ext cx="1631851" cy="559596"/>
          </a:xfrm>
          <a:prstGeom prst="rect">
            <a:avLst/>
          </a:prstGeom>
        </p:spPr>
      </p:pic>
      <p:sp>
        <p:nvSpPr>
          <p:cNvPr id="5" name="Footer Placeholder">
            <a:extLst>
              <a:ext uri="{FF2B5EF4-FFF2-40B4-BE49-F238E27FC236}">
                <a16:creationId xmlns:a16="http://schemas.microsoft.com/office/drawing/2014/main" id="{8D3EDEC3-8FCE-2747-F35F-05D723D382DD}"/>
              </a:ext>
            </a:extLst>
          </p:cNvPr>
          <p:cNvSpPr>
            <a:spLocks noGrp="1"/>
          </p:cNvSpPr>
          <p:nvPr>
            <p:ph type="ftr" sz="quarter" idx="11"/>
          </p:nvPr>
        </p:nvSpPr>
        <p:spPr bwMode="gray">
          <a:xfrm>
            <a:off x="1746" y="7005379"/>
            <a:ext cx="594360" cy="30778"/>
          </a:xfrm>
        </p:spPr>
        <p:txBody>
          <a:bodyPr/>
          <a:lstStyle>
            <a:lvl1pPr algn="l">
              <a:defRPr sz="200"/>
            </a:lvl1pPr>
          </a:lstStyle>
          <a:p>
            <a:r>
              <a:rPr lang="en-US" dirty="0"/>
              <a:t>Footer</a:t>
            </a:r>
          </a:p>
        </p:txBody>
      </p:sp>
      <p:sp>
        <p:nvSpPr>
          <p:cNvPr id="4" name="Date Placeholder">
            <a:extLst>
              <a:ext uri="{FF2B5EF4-FFF2-40B4-BE49-F238E27FC236}">
                <a16:creationId xmlns:a16="http://schemas.microsoft.com/office/drawing/2014/main" id="{B01F96F4-572D-4D74-1CA5-9BA4FF98B481}"/>
              </a:ext>
            </a:extLst>
          </p:cNvPr>
          <p:cNvSpPr>
            <a:spLocks noGrp="1"/>
          </p:cNvSpPr>
          <p:nvPr>
            <p:ph type="dt" sz="half" idx="10"/>
          </p:nvPr>
        </p:nvSpPr>
        <p:spPr bwMode="gray"/>
        <p:txBody>
          <a:bodyPr/>
          <a:lstStyle/>
          <a:p>
            <a:fld id="{260B837D-6125-482A-B51A-7499D5ACF280}" type="datetime1">
              <a:rPr lang="en-US" smtClean="0"/>
              <a:t>9/8/2026</a:t>
            </a:fld>
            <a:endParaRPr lang="en-US" dirty="0"/>
          </a:p>
        </p:txBody>
      </p:sp>
      <p:sp>
        <p:nvSpPr>
          <p:cNvPr id="6" name="Slide Number Placeholder">
            <a:extLst>
              <a:ext uri="{FF2B5EF4-FFF2-40B4-BE49-F238E27FC236}">
                <a16:creationId xmlns:a16="http://schemas.microsoft.com/office/drawing/2014/main" id="{C1E92503-2C24-4829-C5BE-857B35AE80CF}"/>
              </a:ext>
            </a:extLst>
          </p:cNvPr>
          <p:cNvSpPr>
            <a:spLocks noGrp="1"/>
          </p:cNvSpPr>
          <p:nvPr>
            <p:ph type="sldNum" sz="quarter" idx="12"/>
          </p:nvPr>
        </p:nvSpPr>
        <p:spPr bwMode="gray"/>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40309703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72" userDrawn="1">
          <p15:clr>
            <a:srgbClr val="FFC000"/>
          </p15:clr>
        </p15:guide>
        <p15:guide id="2" orient="horz" pos="3144" userDrawn="1">
          <p15:clr>
            <a:srgbClr val="FFC00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ver 06">
    <p:bg>
      <p:bgRef idx="1001">
        <a:schemeClr val="bg1"/>
      </p:bgRef>
    </p:bg>
    <p:spTree>
      <p:nvGrpSpPr>
        <p:cNvPr id="1" name=""/>
        <p:cNvGrpSpPr/>
        <p:nvPr/>
      </p:nvGrpSpPr>
      <p:grpSpPr>
        <a:xfrm>
          <a:off x="0" y="0"/>
          <a:ext cx="0" cy="0"/>
          <a:chOff x="0" y="0"/>
          <a:chExt cx="0" cy="0"/>
        </a:xfrm>
      </p:grpSpPr>
      <p:sp>
        <p:nvSpPr>
          <p:cNvPr id="11" name="Dark Blue Square">
            <a:extLst>
              <a:ext uri="{FF2B5EF4-FFF2-40B4-BE49-F238E27FC236}">
                <a16:creationId xmlns:a16="http://schemas.microsoft.com/office/drawing/2014/main" id="{6F189197-9970-70CC-307B-37BE27FDE1E5}"/>
              </a:ext>
              <a:ext uri="{C183D7F6-B498-43B3-948B-1728B52AA6E4}">
                <adec:decorative xmlns:adec="http://schemas.microsoft.com/office/drawing/2017/decorative" val="1"/>
              </a:ext>
            </a:extLst>
          </p:cNvPr>
          <p:cNvSpPr/>
          <p:nvPr userDrawn="1"/>
        </p:nvSpPr>
        <p:spPr bwMode="gray">
          <a:xfrm>
            <a:off x="473033" y="474369"/>
            <a:ext cx="933252" cy="12787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Picture Placeholder">
            <a:extLst>
              <a:ext uri="{FF2B5EF4-FFF2-40B4-BE49-F238E27FC236}">
                <a16:creationId xmlns:a16="http://schemas.microsoft.com/office/drawing/2014/main" id="{F8278B65-CEED-8197-16AD-9B9367F32108}"/>
              </a:ext>
            </a:extLst>
          </p:cNvPr>
          <p:cNvSpPr>
            <a:spLocks noGrp="1"/>
          </p:cNvSpPr>
          <p:nvPr>
            <p:ph type="pic" sz="quarter" idx="14" hasCustomPrompt="1"/>
          </p:nvPr>
        </p:nvSpPr>
        <p:spPr bwMode="gray">
          <a:xfrm>
            <a:off x="0" y="0"/>
            <a:ext cx="12192000" cy="4377267"/>
          </a:xfrm>
          <a:custGeom>
            <a:avLst/>
            <a:gdLst>
              <a:gd name="connsiteX0" fmla="*/ 653749 w 9144000"/>
              <a:gd name="connsiteY0" fmla="*/ 573726 h 3282950"/>
              <a:gd name="connsiteX1" fmla="*/ 457200 w 9144000"/>
              <a:gd name="connsiteY1" fmla="*/ 662929 h 3282950"/>
              <a:gd name="connsiteX2" fmla="*/ 457200 w 9144000"/>
              <a:gd name="connsiteY2" fmla="*/ 1003131 h 3282950"/>
              <a:gd name="connsiteX3" fmla="*/ 557872 w 9144000"/>
              <a:gd name="connsiteY3" fmla="*/ 1111620 h 3282950"/>
              <a:gd name="connsiteX4" fmla="*/ 653749 w 9144000"/>
              <a:gd name="connsiteY4" fmla="*/ 992951 h 3282950"/>
              <a:gd name="connsiteX5" fmla="*/ 740039 w 9144000"/>
              <a:gd name="connsiteY5" fmla="*/ 534884 h 3282950"/>
              <a:gd name="connsiteX6" fmla="*/ 695296 w 9144000"/>
              <a:gd name="connsiteY6" fmla="*/ 556314 h 3282950"/>
              <a:gd name="connsiteX7" fmla="*/ 695296 w 9144000"/>
              <a:gd name="connsiteY7" fmla="*/ 980897 h 3282950"/>
              <a:gd name="connsiteX8" fmla="*/ 567459 w 9144000"/>
              <a:gd name="connsiteY8" fmla="*/ 1138944 h 3282950"/>
              <a:gd name="connsiteX9" fmla="*/ 500345 w 9144000"/>
              <a:gd name="connsiteY9" fmla="*/ 1126889 h 3282950"/>
              <a:gd name="connsiteX10" fmla="*/ 597554 w 9144000"/>
              <a:gd name="connsiteY10" fmla="*/ 1161177 h 3282950"/>
              <a:gd name="connsiteX11" fmla="*/ 740039 w 9144000"/>
              <a:gd name="connsiteY11" fmla="*/ 974200 h 3282950"/>
              <a:gd name="connsiteX12" fmla="*/ 827927 w 9144000"/>
              <a:gd name="connsiteY12" fmla="*/ 496310 h 3282950"/>
              <a:gd name="connsiteX13" fmla="*/ 782652 w 9144000"/>
              <a:gd name="connsiteY13" fmla="*/ 517740 h 3282950"/>
              <a:gd name="connsiteX14" fmla="*/ 782652 w 9144000"/>
              <a:gd name="connsiteY14" fmla="*/ 978486 h 3282950"/>
              <a:gd name="connsiteX15" fmla="*/ 612735 w 9144000"/>
              <a:gd name="connsiteY15" fmla="*/ 1187965 h 3282950"/>
              <a:gd name="connsiteX16" fmla="*/ 532304 w 9144000"/>
              <a:gd name="connsiteY16" fmla="*/ 1172428 h 3282950"/>
              <a:gd name="connsiteX17" fmla="*/ 644694 w 9144000"/>
              <a:gd name="connsiteY17" fmla="*/ 1212074 h 3282950"/>
              <a:gd name="connsiteX18" fmla="*/ 827927 w 9144000"/>
              <a:gd name="connsiteY18" fmla="*/ 982236 h 3282950"/>
              <a:gd name="connsiteX19" fmla="*/ 917413 w 9144000"/>
              <a:gd name="connsiteY19" fmla="*/ 457200 h 3282950"/>
              <a:gd name="connsiteX20" fmla="*/ 871072 w 9144000"/>
              <a:gd name="connsiteY20" fmla="*/ 479166 h 3282950"/>
              <a:gd name="connsiteX21" fmla="*/ 871072 w 9144000"/>
              <a:gd name="connsiteY21" fmla="*/ 980093 h 3282950"/>
              <a:gd name="connsiteX22" fmla="*/ 665468 w 9144000"/>
              <a:gd name="connsiteY22" fmla="*/ 1236718 h 3282950"/>
              <a:gd name="connsiteX23" fmla="*/ 585037 w 9144000"/>
              <a:gd name="connsiteY23" fmla="*/ 1223324 h 3282950"/>
              <a:gd name="connsiteX24" fmla="*/ 704884 w 9144000"/>
              <a:gd name="connsiteY24" fmla="*/ 1260023 h 3282950"/>
              <a:gd name="connsiteX25" fmla="*/ 917413 w 9144000"/>
              <a:gd name="connsiteY25" fmla="*/ 988933 h 3282950"/>
              <a:gd name="connsiteX26" fmla="*/ 0 w 9144000"/>
              <a:gd name="connsiteY26" fmla="*/ 0 h 3282950"/>
              <a:gd name="connsiteX27" fmla="*/ 9144000 w 9144000"/>
              <a:gd name="connsiteY27" fmla="*/ 0 h 3282950"/>
              <a:gd name="connsiteX28" fmla="*/ 9144000 w 9144000"/>
              <a:gd name="connsiteY28" fmla="*/ 3282950 h 3282950"/>
              <a:gd name="connsiteX29" fmla="*/ 6537139 w 9144000"/>
              <a:gd name="connsiteY29" fmla="*/ 3282950 h 3282950"/>
              <a:gd name="connsiteX30" fmla="*/ 6994964 w 9144000"/>
              <a:gd name="connsiteY30" fmla="*/ 2447603 h 3282950"/>
              <a:gd name="connsiteX31" fmla="*/ 0 w 9144000"/>
              <a:gd name="connsiteY31" fmla="*/ 2447603 h 328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44000" h="3282950">
                <a:moveTo>
                  <a:pt x="653749" y="573726"/>
                </a:moveTo>
                <a:lnTo>
                  <a:pt x="457200" y="662929"/>
                </a:lnTo>
                <a:lnTo>
                  <a:pt x="457200" y="1003131"/>
                </a:lnTo>
                <a:cubicBezTo>
                  <a:pt x="457200" y="1067957"/>
                  <a:pt x="497682" y="1111620"/>
                  <a:pt x="557872" y="1111620"/>
                </a:cubicBezTo>
                <a:cubicBezTo>
                  <a:pt x="616996" y="1111352"/>
                  <a:pt x="653749" y="1067421"/>
                  <a:pt x="653749" y="992951"/>
                </a:cubicBezTo>
                <a:close/>
                <a:moveTo>
                  <a:pt x="740039" y="534884"/>
                </a:moveTo>
                <a:lnTo>
                  <a:pt x="695296" y="556314"/>
                </a:lnTo>
                <a:lnTo>
                  <a:pt x="695296" y="980897"/>
                </a:lnTo>
                <a:cubicBezTo>
                  <a:pt x="695296" y="1095548"/>
                  <a:pt x="646825" y="1138944"/>
                  <a:pt x="567459" y="1138944"/>
                </a:cubicBezTo>
                <a:cubicBezTo>
                  <a:pt x="547751" y="1138944"/>
                  <a:pt x="524847" y="1134390"/>
                  <a:pt x="500345" y="1126889"/>
                </a:cubicBezTo>
                <a:cubicBezTo>
                  <a:pt x="529108" y="1148855"/>
                  <a:pt x="562399" y="1161177"/>
                  <a:pt x="597554" y="1161177"/>
                </a:cubicBezTo>
                <a:cubicBezTo>
                  <a:pt x="681447" y="1161177"/>
                  <a:pt x="740039" y="1102780"/>
                  <a:pt x="740039" y="974200"/>
                </a:cubicBezTo>
                <a:close/>
                <a:moveTo>
                  <a:pt x="827927" y="496310"/>
                </a:moveTo>
                <a:lnTo>
                  <a:pt x="782652" y="517740"/>
                </a:lnTo>
                <a:lnTo>
                  <a:pt x="782652" y="978486"/>
                </a:lnTo>
                <a:cubicBezTo>
                  <a:pt x="782652" y="1123675"/>
                  <a:pt x="714472" y="1187965"/>
                  <a:pt x="612735" y="1187965"/>
                </a:cubicBezTo>
                <a:cubicBezTo>
                  <a:pt x="588233" y="1187965"/>
                  <a:pt x="560269" y="1181804"/>
                  <a:pt x="532304" y="1172428"/>
                </a:cubicBezTo>
                <a:cubicBezTo>
                  <a:pt x="565861" y="1197073"/>
                  <a:pt x="605811" y="1212074"/>
                  <a:pt x="644694" y="1212074"/>
                </a:cubicBezTo>
                <a:cubicBezTo>
                  <a:pt x="751225" y="1212074"/>
                  <a:pt x="827927" y="1134390"/>
                  <a:pt x="827927" y="982236"/>
                </a:cubicBezTo>
                <a:close/>
                <a:moveTo>
                  <a:pt x="917413" y="457200"/>
                </a:moveTo>
                <a:lnTo>
                  <a:pt x="871072" y="479166"/>
                </a:lnTo>
                <a:lnTo>
                  <a:pt x="871072" y="980093"/>
                </a:lnTo>
                <a:cubicBezTo>
                  <a:pt x="871072" y="1148319"/>
                  <a:pt x="786647" y="1236718"/>
                  <a:pt x="665468" y="1236718"/>
                </a:cubicBezTo>
                <a:cubicBezTo>
                  <a:pt x="636971" y="1236718"/>
                  <a:pt x="610338" y="1231896"/>
                  <a:pt x="585037" y="1223324"/>
                </a:cubicBezTo>
                <a:cubicBezTo>
                  <a:pt x="620991" y="1246897"/>
                  <a:pt x="661739" y="1260291"/>
                  <a:pt x="704884" y="1260023"/>
                </a:cubicBezTo>
                <a:cubicBezTo>
                  <a:pt x="829525" y="1260023"/>
                  <a:pt x="917413" y="1160374"/>
                  <a:pt x="917413" y="988933"/>
                </a:cubicBezTo>
                <a:close/>
                <a:moveTo>
                  <a:pt x="0" y="0"/>
                </a:moveTo>
                <a:lnTo>
                  <a:pt x="9144000" y="0"/>
                </a:lnTo>
                <a:lnTo>
                  <a:pt x="9144000" y="3282950"/>
                </a:lnTo>
                <a:lnTo>
                  <a:pt x="6537139" y="3282950"/>
                </a:lnTo>
                <a:lnTo>
                  <a:pt x="6994964" y="2447603"/>
                </a:lnTo>
                <a:lnTo>
                  <a:pt x="0" y="2447603"/>
                </a:lnTo>
                <a:close/>
              </a:path>
            </a:pathLst>
          </a:custGeom>
          <a:solidFill>
            <a:schemeClr val="bg1">
              <a:lumMod val="95000"/>
            </a:schemeClr>
          </a:solidFill>
        </p:spPr>
        <p:txBody>
          <a:bodyPr wrap="square" lIns="1600200" tIns="594360" anchor="t" anchorCtr="0">
            <a:noAutofit/>
          </a:bodyPr>
          <a:lstStyle>
            <a:lvl1pPr marL="0" indent="0" algn="l">
              <a:buNone/>
              <a:defRPr sz="1400"/>
            </a:lvl1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dirty="0"/>
              <a:t>LIGHT IMAGE LAYOUT   (Ensure contrast with U-Mark in upper left)</a:t>
            </a:r>
            <a:br>
              <a:rPr lang="en-US" dirty="0"/>
            </a:br>
            <a:r>
              <a:rPr lang="en-US" dirty="0"/>
              <a:t>An image should be inserted into this region, but the dimensions should remain unchanged. </a:t>
            </a:r>
            <a:br>
              <a:rPr lang="en-US" dirty="0"/>
            </a:br>
            <a:br>
              <a:rPr lang="en-US" dirty="0"/>
            </a:br>
            <a:r>
              <a:rPr lang="en-US" dirty="0"/>
              <a:t>To access brand approved photography, visit: dam.gettyimages.com/unitedhealthcare.</a:t>
            </a:r>
            <a:br>
              <a:rPr lang="en-US" dirty="0"/>
            </a:br>
            <a:r>
              <a:rPr lang="en-US" dirty="0"/>
              <a:t>For access, login to brand center at brand.uhc.com; submit a help desk request ticket.</a:t>
            </a:r>
          </a:p>
        </p:txBody>
      </p:sp>
      <p:sp>
        <p:nvSpPr>
          <p:cNvPr id="9" name="Title Region Shape">
            <a:extLst>
              <a:ext uri="{FF2B5EF4-FFF2-40B4-BE49-F238E27FC236}">
                <a16:creationId xmlns:a16="http://schemas.microsoft.com/office/drawing/2014/main" id="{9365883C-F3B3-9666-8696-17E95F5A1C11}"/>
              </a:ext>
              <a:ext uri="{C183D7F6-B498-43B3-948B-1728B52AA6E4}">
                <adec:decorative xmlns:adec="http://schemas.microsoft.com/office/drawing/2017/decorative" val="1"/>
              </a:ext>
            </a:extLst>
          </p:cNvPr>
          <p:cNvSpPr/>
          <p:nvPr userDrawn="1"/>
        </p:nvSpPr>
        <p:spPr bwMode="gray">
          <a:xfrm>
            <a:off x="0" y="3258246"/>
            <a:ext cx="9334013" cy="1875421"/>
          </a:xfrm>
          <a:custGeom>
            <a:avLst/>
            <a:gdLst>
              <a:gd name="connsiteX0" fmla="*/ 0 w 7023794"/>
              <a:gd name="connsiteY0" fmla="*/ 0 h 1406566"/>
              <a:gd name="connsiteX1" fmla="*/ 7023794 w 7023794"/>
              <a:gd name="connsiteY1" fmla="*/ 0 h 1406566"/>
              <a:gd name="connsiteX2" fmla="*/ 6252903 w 7023794"/>
              <a:gd name="connsiteY2" fmla="*/ 1406566 h 1406566"/>
              <a:gd name="connsiteX3" fmla="*/ 0 w 7023794"/>
              <a:gd name="connsiteY3" fmla="*/ 1406566 h 1406566"/>
            </a:gdLst>
            <a:ahLst/>
            <a:cxnLst>
              <a:cxn ang="0">
                <a:pos x="connsiteX0" y="connsiteY0"/>
              </a:cxn>
              <a:cxn ang="0">
                <a:pos x="connsiteX1" y="connsiteY1"/>
              </a:cxn>
              <a:cxn ang="0">
                <a:pos x="connsiteX2" y="connsiteY2"/>
              </a:cxn>
              <a:cxn ang="0">
                <a:pos x="connsiteX3" y="connsiteY3"/>
              </a:cxn>
            </a:cxnLst>
            <a:rect l="l" t="t" r="r" b="b"/>
            <a:pathLst>
              <a:path w="7023794" h="1406566">
                <a:moveTo>
                  <a:pt x="0" y="0"/>
                </a:moveTo>
                <a:lnTo>
                  <a:pt x="7023794" y="0"/>
                </a:lnTo>
                <a:lnTo>
                  <a:pt x="6252903" y="1406566"/>
                </a:lnTo>
                <a:lnTo>
                  <a:pt x="0" y="14065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sp>
        <p:nvSpPr>
          <p:cNvPr id="2" name="Title Placeholder">
            <a:extLst>
              <a:ext uri="{FF2B5EF4-FFF2-40B4-BE49-F238E27FC236}">
                <a16:creationId xmlns:a16="http://schemas.microsoft.com/office/drawing/2014/main" id="{5067775E-FEDB-05E9-1911-A2A8067BF5F9}"/>
              </a:ext>
            </a:extLst>
          </p:cNvPr>
          <p:cNvSpPr>
            <a:spLocks noGrp="1"/>
          </p:cNvSpPr>
          <p:nvPr>
            <p:ph type="ctrTitle" hasCustomPrompt="1"/>
          </p:nvPr>
        </p:nvSpPr>
        <p:spPr bwMode="gray">
          <a:xfrm>
            <a:off x="593726" y="3614259"/>
            <a:ext cx="7772400" cy="1163395"/>
          </a:xfrm>
        </p:spPr>
        <p:txBody>
          <a:bodyPr anchor="ctr" anchorCtr="0">
            <a:spAutoFit/>
          </a:bodyPr>
          <a:lstStyle>
            <a:lvl1pPr algn="l">
              <a:defRPr sz="4200">
                <a:solidFill>
                  <a:schemeClr val="bg1"/>
                </a:solidFill>
              </a:defRPr>
            </a:lvl1pPr>
          </a:lstStyle>
          <a:p>
            <a:r>
              <a:rPr lang="en-US" dirty="0"/>
              <a:t>Insightful presentation title (2 lines)</a:t>
            </a:r>
          </a:p>
        </p:txBody>
      </p:sp>
      <p:sp>
        <p:nvSpPr>
          <p:cNvPr id="3" name="Subtitle Placeholder">
            <a:extLst>
              <a:ext uri="{FF2B5EF4-FFF2-40B4-BE49-F238E27FC236}">
                <a16:creationId xmlns:a16="http://schemas.microsoft.com/office/drawing/2014/main" id="{80C8F1CC-F62E-D347-75BB-9D5A08DA3F15}"/>
              </a:ext>
            </a:extLst>
          </p:cNvPr>
          <p:cNvSpPr>
            <a:spLocks noGrp="1"/>
          </p:cNvSpPr>
          <p:nvPr>
            <p:ph type="subTitle" idx="1" hasCustomPrompt="1"/>
          </p:nvPr>
        </p:nvSpPr>
        <p:spPr bwMode="gray">
          <a:xfrm>
            <a:off x="593726" y="5257767"/>
            <a:ext cx="7772400" cy="276999"/>
          </a:xfrm>
        </p:spPr>
        <p:txBody>
          <a:bodyPr wrap="square">
            <a:sp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 (optional); Arial 18pt, sentence case, max. 2 lines</a:t>
            </a:r>
          </a:p>
        </p:txBody>
      </p:sp>
      <p:sp>
        <p:nvSpPr>
          <p:cNvPr id="15" name="Date or Speaker Placeholder">
            <a:extLst>
              <a:ext uri="{FF2B5EF4-FFF2-40B4-BE49-F238E27FC236}">
                <a16:creationId xmlns:a16="http://schemas.microsoft.com/office/drawing/2014/main" id="{4E9415E7-2A98-75A5-43DB-976CEC4AAE71}"/>
              </a:ext>
            </a:extLst>
          </p:cNvPr>
          <p:cNvSpPr>
            <a:spLocks noGrp="1"/>
          </p:cNvSpPr>
          <p:nvPr>
            <p:ph type="body" sz="quarter" idx="13" hasCustomPrompt="1"/>
          </p:nvPr>
        </p:nvSpPr>
        <p:spPr bwMode="gray">
          <a:xfrm>
            <a:off x="596989" y="5863681"/>
            <a:ext cx="4074705" cy="430887"/>
          </a:xfrm>
        </p:spPr>
        <p:txBody>
          <a:bodyPr wrap="square" anchor="b" anchorCtr="0">
            <a:spAutoFit/>
          </a:bodyPr>
          <a:lstStyle>
            <a:lvl1pPr>
              <a:spcBef>
                <a:spcPts val="0"/>
              </a:spcBef>
              <a:defRPr sz="1400"/>
            </a:lvl1pPr>
            <a:lvl2pPr>
              <a:defRPr sz="1400"/>
            </a:lvl2pPr>
            <a:lvl3pPr>
              <a:defRPr sz="1400"/>
            </a:lvl3pPr>
            <a:lvl4pPr>
              <a:defRPr sz="1400"/>
            </a:lvl4pPr>
            <a:lvl5pPr>
              <a:defRPr sz="1400"/>
            </a:lvl5pPr>
          </a:lstStyle>
          <a:p>
            <a:pPr lvl="0"/>
            <a:r>
              <a:rPr lang="en-US" dirty="0"/>
              <a:t>Month DD, YYYY (May also be location, speaker, event title or line of business)</a:t>
            </a:r>
          </a:p>
        </p:txBody>
      </p:sp>
      <p:pic>
        <p:nvPicPr>
          <p:cNvPr id="12" name="UHC Logo" descr="UnitedHealthcare">
            <a:extLst>
              <a:ext uri="{FF2B5EF4-FFF2-40B4-BE49-F238E27FC236}">
                <a16:creationId xmlns:a16="http://schemas.microsoft.com/office/drawing/2014/main" id="{B24B4F53-C594-8C54-9173-324990C710F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26748" y="5694045"/>
            <a:ext cx="1631851" cy="559596"/>
          </a:xfrm>
          <a:prstGeom prst="rect">
            <a:avLst/>
          </a:prstGeom>
        </p:spPr>
      </p:pic>
      <p:sp>
        <p:nvSpPr>
          <p:cNvPr id="5" name="Footer Placeholder">
            <a:extLst>
              <a:ext uri="{FF2B5EF4-FFF2-40B4-BE49-F238E27FC236}">
                <a16:creationId xmlns:a16="http://schemas.microsoft.com/office/drawing/2014/main" id="{8D3EDEC3-8FCE-2747-F35F-05D723D382DD}"/>
              </a:ext>
            </a:extLst>
          </p:cNvPr>
          <p:cNvSpPr>
            <a:spLocks noGrp="1"/>
          </p:cNvSpPr>
          <p:nvPr>
            <p:ph type="ftr" sz="quarter" idx="11"/>
          </p:nvPr>
        </p:nvSpPr>
        <p:spPr bwMode="gray">
          <a:xfrm>
            <a:off x="1746" y="7005379"/>
            <a:ext cx="594360" cy="30778"/>
          </a:xfrm>
        </p:spPr>
        <p:txBody>
          <a:bodyPr/>
          <a:lstStyle>
            <a:lvl1pPr algn="l">
              <a:defRPr sz="200"/>
            </a:lvl1pPr>
          </a:lstStyle>
          <a:p>
            <a:r>
              <a:rPr lang="en-US" dirty="0"/>
              <a:t>Footer</a:t>
            </a:r>
          </a:p>
        </p:txBody>
      </p:sp>
      <p:sp>
        <p:nvSpPr>
          <p:cNvPr id="4" name="Date Placeholder">
            <a:extLst>
              <a:ext uri="{FF2B5EF4-FFF2-40B4-BE49-F238E27FC236}">
                <a16:creationId xmlns:a16="http://schemas.microsoft.com/office/drawing/2014/main" id="{B01F96F4-572D-4D74-1CA5-9BA4FF98B481}"/>
              </a:ext>
            </a:extLst>
          </p:cNvPr>
          <p:cNvSpPr>
            <a:spLocks noGrp="1"/>
          </p:cNvSpPr>
          <p:nvPr>
            <p:ph type="dt" sz="half" idx="10"/>
          </p:nvPr>
        </p:nvSpPr>
        <p:spPr bwMode="gray"/>
        <p:txBody>
          <a:bodyPr/>
          <a:lstStyle/>
          <a:p>
            <a:fld id="{36160489-A60F-4B22-9264-369B18A4172A}" type="datetime1">
              <a:rPr lang="en-US" smtClean="0"/>
              <a:t>9/8/2026</a:t>
            </a:fld>
            <a:endParaRPr lang="en-US" dirty="0"/>
          </a:p>
        </p:txBody>
      </p:sp>
      <p:sp>
        <p:nvSpPr>
          <p:cNvPr id="6" name="Slide Number Placeholder">
            <a:extLst>
              <a:ext uri="{FF2B5EF4-FFF2-40B4-BE49-F238E27FC236}">
                <a16:creationId xmlns:a16="http://schemas.microsoft.com/office/drawing/2014/main" id="{C1E92503-2C24-4829-C5BE-857B35AE80CF}"/>
              </a:ext>
            </a:extLst>
          </p:cNvPr>
          <p:cNvSpPr>
            <a:spLocks noGrp="1"/>
          </p:cNvSpPr>
          <p:nvPr>
            <p:ph type="sldNum" sz="quarter" idx="12"/>
          </p:nvPr>
        </p:nvSpPr>
        <p:spPr bwMode="gray"/>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12370783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72" userDrawn="1">
          <p15:clr>
            <a:srgbClr val="FFC000"/>
          </p15:clr>
        </p15:guide>
        <p15:guide id="2" orient="horz" pos="3305" userDrawn="1">
          <p15:clr>
            <a:srgbClr val="FFC00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ver 07">
    <p:bg>
      <p:bgRef idx="1001">
        <a:schemeClr val="bg1"/>
      </p:bgRef>
    </p:bg>
    <p:spTree>
      <p:nvGrpSpPr>
        <p:cNvPr id="1" name=""/>
        <p:cNvGrpSpPr/>
        <p:nvPr/>
      </p:nvGrpSpPr>
      <p:grpSpPr>
        <a:xfrm>
          <a:off x="0" y="0"/>
          <a:ext cx="0" cy="0"/>
          <a:chOff x="0" y="0"/>
          <a:chExt cx="0" cy="0"/>
        </a:xfrm>
      </p:grpSpPr>
      <p:sp>
        <p:nvSpPr>
          <p:cNvPr id="11" name="White Square">
            <a:extLst>
              <a:ext uri="{FF2B5EF4-FFF2-40B4-BE49-F238E27FC236}">
                <a16:creationId xmlns:a16="http://schemas.microsoft.com/office/drawing/2014/main" id="{6F189197-9970-70CC-307B-37BE27FDE1E5}"/>
              </a:ext>
              <a:ext uri="{C183D7F6-B498-43B3-948B-1728B52AA6E4}">
                <adec:decorative xmlns:adec="http://schemas.microsoft.com/office/drawing/2017/decorative" val="1"/>
              </a:ext>
            </a:extLst>
          </p:cNvPr>
          <p:cNvSpPr/>
          <p:nvPr userDrawn="1"/>
        </p:nvSpPr>
        <p:spPr bwMode="gray">
          <a:xfrm>
            <a:off x="473033" y="474369"/>
            <a:ext cx="933252" cy="1278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Picture Placeholder">
            <a:extLst>
              <a:ext uri="{FF2B5EF4-FFF2-40B4-BE49-F238E27FC236}">
                <a16:creationId xmlns:a16="http://schemas.microsoft.com/office/drawing/2014/main" id="{F8278B65-CEED-8197-16AD-9B9367F32108}"/>
              </a:ext>
            </a:extLst>
          </p:cNvPr>
          <p:cNvSpPr>
            <a:spLocks noGrp="1"/>
          </p:cNvSpPr>
          <p:nvPr>
            <p:ph type="pic" sz="quarter" idx="14" hasCustomPrompt="1"/>
          </p:nvPr>
        </p:nvSpPr>
        <p:spPr bwMode="gray">
          <a:xfrm>
            <a:off x="0" y="0"/>
            <a:ext cx="12192000" cy="4377267"/>
          </a:xfrm>
          <a:custGeom>
            <a:avLst/>
            <a:gdLst>
              <a:gd name="connsiteX0" fmla="*/ 653749 w 9144000"/>
              <a:gd name="connsiteY0" fmla="*/ 573726 h 3282950"/>
              <a:gd name="connsiteX1" fmla="*/ 457200 w 9144000"/>
              <a:gd name="connsiteY1" fmla="*/ 662929 h 3282950"/>
              <a:gd name="connsiteX2" fmla="*/ 457200 w 9144000"/>
              <a:gd name="connsiteY2" fmla="*/ 1003131 h 3282950"/>
              <a:gd name="connsiteX3" fmla="*/ 557872 w 9144000"/>
              <a:gd name="connsiteY3" fmla="*/ 1111620 h 3282950"/>
              <a:gd name="connsiteX4" fmla="*/ 653749 w 9144000"/>
              <a:gd name="connsiteY4" fmla="*/ 992951 h 3282950"/>
              <a:gd name="connsiteX5" fmla="*/ 740039 w 9144000"/>
              <a:gd name="connsiteY5" fmla="*/ 534884 h 3282950"/>
              <a:gd name="connsiteX6" fmla="*/ 695296 w 9144000"/>
              <a:gd name="connsiteY6" fmla="*/ 556314 h 3282950"/>
              <a:gd name="connsiteX7" fmla="*/ 695296 w 9144000"/>
              <a:gd name="connsiteY7" fmla="*/ 980897 h 3282950"/>
              <a:gd name="connsiteX8" fmla="*/ 567459 w 9144000"/>
              <a:gd name="connsiteY8" fmla="*/ 1138944 h 3282950"/>
              <a:gd name="connsiteX9" fmla="*/ 500345 w 9144000"/>
              <a:gd name="connsiteY9" fmla="*/ 1126889 h 3282950"/>
              <a:gd name="connsiteX10" fmla="*/ 597554 w 9144000"/>
              <a:gd name="connsiteY10" fmla="*/ 1161177 h 3282950"/>
              <a:gd name="connsiteX11" fmla="*/ 740039 w 9144000"/>
              <a:gd name="connsiteY11" fmla="*/ 974200 h 3282950"/>
              <a:gd name="connsiteX12" fmla="*/ 827927 w 9144000"/>
              <a:gd name="connsiteY12" fmla="*/ 496310 h 3282950"/>
              <a:gd name="connsiteX13" fmla="*/ 782652 w 9144000"/>
              <a:gd name="connsiteY13" fmla="*/ 517740 h 3282950"/>
              <a:gd name="connsiteX14" fmla="*/ 782652 w 9144000"/>
              <a:gd name="connsiteY14" fmla="*/ 978486 h 3282950"/>
              <a:gd name="connsiteX15" fmla="*/ 612735 w 9144000"/>
              <a:gd name="connsiteY15" fmla="*/ 1187965 h 3282950"/>
              <a:gd name="connsiteX16" fmla="*/ 532304 w 9144000"/>
              <a:gd name="connsiteY16" fmla="*/ 1172428 h 3282950"/>
              <a:gd name="connsiteX17" fmla="*/ 644694 w 9144000"/>
              <a:gd name="connsiteY17" fmla="*/ 1212074 h 3282950"/>
              <a:gd name="connsiteX18" fmla="*/ 827927 w 9144000"/>
              <a:gd name="connsiteY18" fmla="*/ 982236 h 3282950"/>
              <a:gd name="connsiteX19" fmla="*/ 917413 w 9144000"/>
              <a:gd name="connsiteY19" fmla="*/ 457200 h 3282950"/>
              <a:gd name="connsiteX20" fmla="*/ 871072 w 9144000"/>
              <a:gd name="connsiteY20" fmla="*/ 479166 h 3282950"/>
              <a:gd name="connsiteX21" fmla="*/ 871072 w 9144000"/>
              <a:gd name="connsiteY21" fmla="*/ 980093 h 3282950"/>
              <a:gd name="connsiteX22" fmla="*/ 665468 w 9144000"/>
              <a:gd name="connsiteY22" fmla="*/ 1236718 h 3282950"/>
              <a:gd name="connsiteX23" fmla="*/ 585037 w 9144000"/>
              <a:gd name="connsiteY23" fmla="*/ 1223324 h 3282950"/>
              <a:gd name="connsiteX24" fmla="*/ 704884 w 9144000"/>
              <a:gd name="connsiteY24" fmla="*/ 1260023 h 3282950"/>
              <a:gd name="connsiteX25" fmla="*/ 917413 w 9144000"/>
              <a:gd name="connsiteY25" fmla="*/ 988933 h 3282950"/>
              <a:gd name="connsiteX26" fmla="*/ 0 w 9144000"/>
              <a:gd name="connsiteY26" fmla="*/ 0 h 3282950"/>
              <a:gd name="connsiteX27" fmla="*/ 9144000 w 9144000"/>
              <a:gd name="connsiteY27" fmla="*/ 0 h 3282950"/>
              <a:gd name="connsiteX28" fmla="*/ 9144000 w 9144000"/>
              <a:gd name="connsiteY28" fmla="*/ 3282950 h 3282950"/>
              <a:gd name="connsiteX29" fmla="*/ 6537139 w 9144000"/>
              <a:gd name="connsiteY29" fmla="*/ 3282950 h 3282950"/>
              <a:gd name="connsiteX30" fmla="*/ 6994964 w 9144000"/>
              <a:gd name="connsiteY30" fmla="*/ 2447603 h 3282950"/>
              <a:gd name="connsiteX31" fmla="*/ 0 w 9144000"/>
              <a:gd name="connsiteY31" fmla="*/ 2447603 h 328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44000" h="3282950">
                <a:moveTo>
                  <a:pt x="653749" y="573726"/>
                </a:moveTo>
                <a:lnTo>
                  <a:pt x="457200" y="662929"/>
                </a:lnTo>
                <a:lnTo>
                  <a:pt x="457200" y="1003131"/>
                </a:lnTo>
                <a:cubicBezTo>
                  <a:pt x="457200" y="1067957"/>
                  <a:pt x="497682" y="1111620"/>
                  <a:pt x="557872" y="1111620"/>
                </a:cubicBezTo>
                <a:cubicBezTo>
                  <a:pt x="616996" y="1111352"/>
                  <a:pt x="653749" y="1067421"/>
                  <a:pt x="653749" y="992951"/>
                </a:cubicBezTo>
                <a:close/>
                <a:moveTo>
                  <a:pt x="740039" y="534884"/>
                </a:moveTo>
                <a:lnTo>
                  <a:pt x="695296" y="556314"/>
                </a:lnTo>
                <a:lnTo>
                  <a:pt x="695296" y="980897"/>
                </a:lnTo>
                <a:cubicBezTo>
                  <a:pt x="695296" y="1095548"/>
                  <a:pt x="646825" y="1138944"/>
                  <a:pt x="567459" y="1138944"/>
                </a:cubicBezTo>
                <a:cubicBezTo>
                  <a:pt x="547751" y="1138944"/>
                  <a:pt x="524847" y="1134390"/>
                  <a:pt x="500345" y="1126889"/>
                </a:cubicBezTo>
                <a:cubicBezTo>
                  <a:pt x="529108" y="1148855"/>
                  <a:pt x="562399" y="1161177"/>
                  <a:pt x="597554" y="1161177"/>
                </a:cubicBezTo>
                <a:cubicBezTo>
                  <a:pt x="681447" y="1161177"/>
                  <a:pt x="740039" y="1102780"/>
                  <a:pt x="740039" y="974200"/>
                </a:cubicBezTo>
                <a:close/>
                <a:moveTo>
                  <a:pt x="827927" y="496310"/>
                </a:moveTo>
                <a:lnTo>
                  <a:pt x="782652" y="517740"/>
                </a:lnTo>
                <a:lnTo>
                  <a:pt x="782652" y="978486"/>
                </a:lnTo>
                <a:cubicBezTo>
                  <a:pt x="782652" y="1123675"/>
                  <a:pt x="714472" y="1187965"/>
                  <a:pt x="612735" y="1187965"/>
                </a:cubicBezTo>
                <a:cubicBezTo>
                  <a:pt x="588233" y="1187965"/>
                  <a:pt x="560269" y="1181804"/>
                  <a:pt x="532304" y="1172428"/>
                </a:cubicBezTo>
                <a:cubicBezTo>
                  <a:pt x="565861" y="1197073"/>
                  <a:pt x="605811" y="1212074"/>
                  <a:pt x="644694" y="1212074"/>
                </a:cubicBezTo>
                <a:cubicBezTo>
                  <a:pt x="751225" y="1212074"/>
                  <a:pt x="827927" y="1134390"/>
                  <a:pt x="827927" y="982236"/>
                </a:cubicBezTo>
                <a:close/>
                <a:moveTo>
                  <a:pt x="917413" y="457200"/>
                </a:moveTo>
                <a:lnTo>
                  <a:pt x="871072" y="479166"/>
                </a:lnTo>
                <a:lnTo>
                  <a:pt x="871072" y="980093"/>
                </a:lnTo>
                <a:cubicBezTo>
                  <a:pt x="871072" y="1148319"/>
                  <a:pt x="786647" y="1236718"/>
                  <a:pt x="665468" y="1236718"/>
                </a:cubicBezTo>
                <a:cubicBezTo>
                  <a:pt x="636971" y="1236718"/>
                  <a:pt x="610338" y="1231896"/>
                  <a:pt x="585037" y="1223324"/>
                </a:cubicBezTo>
                <a:cubicBezTo>
                  <a:pt x="620991" y="1246897"/>
                  <a:pt x="661739" y="1260291"/>
                  <a:pt x="704884" y="1260023"/>
                </a:cubicBezTo>
                <a:cubicBezTo>
                  <a:pt x="829525" y="1260023"/>
                  <a:pt x="917413" y="1160374"/>
                  <a:pt x="917413" y="988933"/>
                </a:cubicBezTo>
                <a:close/>
                <a:moveTo>
                  <a:pt x="0" y="0"/>
                </a:moveTo>
                <a:lnTo>
                  <a:pt x="9144000" y="0"/>
                </a:lnTo>
                <a:lnTo>
                  <a:pt x="9144000" y="3282950"/>
                </a:lnTo>
                <a:lnTo>
                  <a:pt x="6537139" y="3282950"/>
                </a:lnTo>
                <a:lnTo>
                  <a:pt x="6994964" y="2447603"/>
                </a:lnTo>
                <a:lnTo>
                  <a:pt x="0" y="2447603"/>
                </a:lnTo>
                <a:close/>
              </a:path>
            </a:pathLst>
          </a:custGeom>
          <a:solidFill>
            <a:schemeClr val="tx2">
              <a:lumMod val="75000"/>
            </a:schemeClr>
          </a:solidFill>
        </p:spPr>
        <p:txBody>
          <a:bodyPr wrap="square" lIns="1600200" tIns="594360" anchor="t" anchorCtr="0">
            <a:noAutofit/>
          </a:bodyPr>
          <a:lstStyle>
            <a:lvl1pPr marL="0" indent="0" algn="l">
              <a:buNone/>
              <a:defRPr sz="1400">
                <a:solidFill>
                  <a:schemeClr val="bg1"/>
                </a:solidFill>
              </a:defRPr>
            </a:lvl1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dirty="0"/>
              <a:t>DARK IMAGE LAYOUT   (Ensure contrast with U-Mark in upper left)</a:t>
            </a:r>
            <a:br>
              <a:rPr lang="en-US" dirty="0"/>
            </a:br>
            <a:r>
              <a:rPr lang="en-US" dirty="0"/>
              <a:t>An image should be inserted into this region, but the dimensions should remain unchanged. </a:t>
            </a:r>
            <a:br>
              <a:rPr lang="en-US" dirty="0"/>
            </a:br>
            <a:br>
              <a:rPr lang="en-US" dirty="0"/>
            </a:br>
            <a:r>
              <a:rPr lang="en-US" dirty="0"/>
              <a:t>To access brand approved photography, visit: dam.gettyimages.com/unitedhealthcare.</a:t>
            </a:r>
            <a:br>
              <a:rPr lang="en-US" dirty="0"/>
            </a:br>
            <a:r>
              <a:rPr lang="en-US" dirty="0"/>
              <a:t>For access, login to brand center at brand.uhc.com; submit a help desk request ticket.</a:t>
            </a:r>
          </a:p>
        </p:txBody>
      </p:sp>
      <p:sp>
        <p:nvSpPr>
          <p:cNvPr id="9" name="Title Region Shape">
            <a:extLst>
              <a:ext uri="{FF2B5EF4-FFF2-40B4-BE49-F238E27FC236}">
                <a16:creationId xmlns:a16="http://schemas.microsoft.com/office/drawing/2014/main" id="{9365883C-F3B3-9666-8696-17E95F5A1C11}"/>
              </a:ext>
              <a:ext uri="{C183D7F6-B498-43B3-948B-1728B52AA6E4}">
                <adec:decorative xmlns:adec="http://schemas.microsoft.com/office/drawing/2017/decorative" val="1"/>
              </a:ext>
            </a:extLst>
          </p:cNvPr>
          <p:cNvSpPr/>
          <p:nvPr userDrawn="1"/>
        </p:nvSpPr>
        <p:spPr bwMode="gray">
          <a:xfrm>
            <a:off x="0" y="3258246"/>
            <a:ext cx="9334013" cy="1875421"/>
          </a:xfrm>
          <a:custGeom>
            <a:avLst/>
            <a:gdLst>
              <a:gd name="connsiteX0" fmla="*/ 0 w 7023794"/>
              <a:gd name="connsiteY0" fmla="*/ 0 h 1406566"/>
              <a:gd name="connsiteX1" fmla="*/ 7023794 w 7023794"/>
              <a:gd name="connsiteY1" fmla="*/ 0 h 1406566"/>
              <a:gd name="connsiteX2" fmla="*/ 6252903 w 7023794"/>
              <a:gd name="connsiteY2" fmla="*/ 1406566 h 1406566"/>
              <a:gd name="connsiteX3" fmla="*/ 0 w 7023794"/>
              <a:gd name="connsiteY3" fmla="*/ 1406566 h 1406566"/>
            </a:gdLst>
            <a:ahLst/>
            <a:cxnLst>
              <a:cxn ang="0">
                <a:pos x="connsiteX0" y="connsiteY0"/>
              </a:cxn>
              <a:cxn ang="0">
                <a:pos x="connsiteX1" y="connsiteY1"/>
              </a:cxn>
              <a:cxn ang="0">
                <a:pos x="connsiteX2" y="connsiteY2"/>
              </a:cxn>
              <a:cxn ang="0">
                <a:pos x="connsiteX3" y="connsiteY3"/>
              </a:cxn>
            </a:cxnLst>
            <a:rect l="l" t="t" r="r" b="b"/>
            <a:pathLst>
              <a:path w="7023794" h="1406566">
                <a:moveTo>
                  <a:pt x="0" y="0"/>
                </a:moveTo>
                <a:lnTo>
                  <a:pt x="7023794" y="0"/>
                </a:lnTo>
                <a:lnTo>
                  <a:pt x="6252903" y="1406566"/>
                </a:lnTo>
                <a:lnTo>
                  <a:pt x="0" y="140656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sp>
        <p:nvSpPr>
          <p:cNvPr id="2" name="Title Placeholder">
            <a:extLst>
              <a:ext uri="{FF2B5EF4-FFF2-40B4-BE49-F238E27FC236}">
                <a16:creationId xmlns:a16="http://schemas.microsoft.com/office/drawing/2014/main" id="{5067775E-FEDB-05E9-1911-A2A8067BF5F9}"/>
              </a:ext>
            </a:extLst>
          </p:cNvPr>
          <p:cNvSpPr>
            <a:spLocks noGrp="1"/>
          </p:cNvSpPr>
          <p:nvPr>
            <p:ph type="ctrTitle" hasCustomPrompt="1"/>
          </p:nvPr>
        </p:nvSpPr>
        <p:spPr bwMode="gray">
          <a:xfrm>
            <a:off x="593726" y="3614259"/>
            <a:ext cx="7772400" cy="1163395"/>
          </a:xfrm>
        </p:spPr>
        <p:txBody>
          <a:bodyPr anchor="ctr" anchorCtr="0">
            <a:spAutoFit/>
          </a:bodyPr>
          <a:lstStyle>
            <a:lvl1pPr algn="l">
              <a:defRPr sz="4200">
                <a:solidFill>
                  <a:schemeClr val="bg1"/>
                </a:solidFill>
              </a:defRPr>
            </a:lvl1pPr>
          </a:lstStyle>
          <a:p>
            <a:r>
              <a:rPr lang="en-US" dirty="0"/>
              <a:t>Insightful presentation title (2 lines)</a:t>
            </a:r>
          </a:p>
        </p:txBody>
      </p:sp>
      <p:sp>
        <p:nvSpPr>
          <p:cNvPr id="3" name="Subtitle Placeholder">
            <a:extLst>
              <a:ext uri="{FF2B5EF4-FFF2-40B4-BE49-F238E27FC236}">
                <a16:creationId xmlns:a16="http://schemas.microsoft.com/office/drawing/2014/main" id="{80C8F1CC-F62E-D347-75BB-9D5A08DA3F15}"/>
              </a:ext>
            </a:extLst>
          </p:cNvPr>
          <p:cNvSpPr>
            <a:spLocks noGrp="1"/>
          </p:cNvSpPr>
          <p:nvPr>
            <p:ph type="subTitle" idx="1" hasCustomPrompt="1"/>
          </p:nvPr>
        </p:nvSpPr>
        <p:spPr bwMode="gray">
          <a:xfrm>
            <a:off x="593726" y="5257767"/>
            <a:ext cx="7772400" cy="276999"/>
          </a:xfrm>
        </p:spPr>
        <p:txBody>
          <a:bodyPr wrap="square">
            <a:sp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 (optional); Arial 18pt, sentence case, max. 2 lines</a:t>
            </a:r>
          </a:p>
        </p:txBody>
      </p:sp>
      <p:sp>
        <p:nvSpPr>
          <p:cNvPr id="15" name="Date or Speaker Placeholder">
            <a:extLst>
              <a:ext uri="{FF2B5EF4-FFF2-40B4-BE49-F238E27FC236}">
                <a16:creationId xmlns:a16="http://schemas.microsoft.com/office/drawing/2014/main" id="{4E9415E7-2A98-75A5-43DB-976CEC4AAE71}"/>
              </a:ext>
            </a:extLst>
          </p:cNvPr>
          <p:cNvSpPr>
            <a:spLocks noGrp="1"/>
          </p:cNvSpPr>
          <p:nvPr>
            <p:ph type="body" sz="quarter" idx="13" hasCustomPrompt="1"/>
          </p:nvPr>
        </p:nvSpPr>
        <p:spPr bwMode="gray">
          <a:xfrm>
            <a:off x="596989" y="5863681"/>
            <a:ext cx="4074705" cy="430887"/>
          </a:xfrm>
        </p:spPr>
        <p:txBody>
          <a:bodyPr wrap="square" anchor="b" anchorCtr="0">
            <a:spAutoFit/>
          </a:bodyPr>
          <a:lstStyle>
            <a:lvl1pPr>
              <a:spcBef>
                <a:spcPts val="0"/>
              </a:spcBef>
              <a:defRPr sz="1400"/>
            </a:lvl1pPr>
            <a:lvl2pPr>
              <a:defRPr sz="1400"/>
            </a:lvl2pPr>
            <a:lvl3pPr>
              <a:defRPr sz="1400"/>
            </a:lvl3pPr>
            <a:lvl4pPr>
              <a:defRPr sz="1400"/>
            </a:lvl4pPr>
            <a:lvl5pPr>
              <a:defRPr sz="1400"/>
            </a:lvl5pPr>
          </a:lstStyle>
          <a:p>
            <a:pPr lvl="0"/>
            <a:r>
              <a:rPr lang="en-US" dirty="0"/>
              <a:t>Month DD, YYYY (May also be location, speaker, event title or line of business)</a:t>
            </a:r>
          </a:p>
        </p:txBody>
      </p:sp>
      <p:pic>
        <p:nvPicPr>
          <p:cNvPr id="12" name="UHC Logo" descr="UnitedHealthcare">
            <a:extLst>
              <a:ext uri="{FF2B5EF4-FFF2-40B4-BE49-F238E27FC236}">
                <a16:creationId xmlns:a16="http://schemas.microsoft.com/office/drawing/2014/main" id="{52D9BD5B-4996-A1B2-D5DA-C8175FCAC78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026748" y="5694045"/>
            <a:ext cx="1631851" cy="559596"/>
          </a:xfrm>
          <a:prstGeom prst="rect">
            <a:avLst/>
          </a:prstGeom>
        </p:spPr>
      </p:pic>
      <p:sp>
        <p:nvSpPr>
          <p:cNvPr id="5" name="Footer Placeholder">
            <a:extLst>
              <a:ext uri="{FF2B5EF4-FFF2-40B4-BE49-F238E27FC236}">
                <a16:creationId xmlns:a16="http://schemas.microsoft.com/office/drawing/2014/main" id="{8D3EDEC3-8FCE-2747-F35F-05D723D382DD}"/>
              </a:ext>
            </a:extLst>
          </p:cNvPr>
          <p:cNvSpPr>
            <a:spLocks noGrp="1"/>
          </p:cNvSpPr>
          <p:nvPr>
            <p:ph type="ftr" sz="quarter" idx="11"/>
          </p:nvPr>
        </p:nvSpPr>
        <p:spPr bwMode="gray">
          <a:xfrm>
            <a:off x="1746" y="7005379"/>
            <a:ext cx="594360" cy="30778"/>
          </a:xfrm>
        </p:spPr>
        <p:txBody>
          <a:bodyPr/>
          <a:lstStyle>
            <a:lvl1pPr algn="l">
              <a:defRPr sz="200"/>
            </a:lvl1pPr>
          </a:lstStyle>
          <a:p>
            <a:r>
              <a:rPr lang="en-US" dirty="0"/>
              <a:t>Footer</a:t>
            </a:r>
          </a:p>
        </p:txBody>
      </p:sp>
      <p:sp>
        <p:nvSpPr>
          <p:cNvPr id="4" name="Date Placeholder">
            <a:extLst>
              <a:ext uri="{FF2B5EF4-FFF2-40B4-BE49-F238E27FC236}">
                <a16:creationId xmlns:a16="http://schemas.microsoft.com/office/drawing/2014/main" id="{B01F96F4-572D-4D74-1CA5-9BA4FF98B481}"/>
              </a:ext>
            </a:extLst>
          </p:cNvPr>
          <p:cNvSpPr>
            <a:spLocks noGrp="1"/>
          </p:cNvSpPr>
          <p:nvPr>
            <p:ph type="dt" sz="half" idx="10"/>
          </p:nvPr>
        </p:nvSpPr>
        <p:spPr bwMode="gray"/>
        <p:txBody>
          <a:bodyPr/>
          <a:lstStyle/>
          <a:p>
            <a:fld id="{C9B466ED-465E-4E42-A4A8-B081F2FE4602}" type="datetime1">
              <a:rPr lang="en-US" smtClean="0"/>
              <a:t>9/8/2026</a:t>
            </a:fld>
            <a:endParaRPr lang="en-US" dirty="0"/>
          </a:p>
        </p:txBody>
      </p:sp>
      <p:sp>
        <p:nvSpPr>
          <p:cNvPr id="6" name="Slide Number Placeholder">
            <a:extLst>
              <a:ext uri="{FF2B5EF4-FFF2-40B4-BE49-F238E27FC236}">
                <a16:creationId xmlns:a16="http://schemas.microsoft.com/office/drawing/2014/main" id="{C1E92503-2C24-4829-C5BE-857B35AE80CF}"/>
              </a:ext>
            </a:extLst>
          </p:cNvPr>
          <p:cNvSpPr>
            <a:spLocks noGrp="1"/>
          </p:cNvSpPr>
          <p:nvPr>
            <p:ph type="sldNum" sz="quarter" idx="12"/>
          </p:nvPr>
        </p:nvSpPr>
        <p:spPr bwMode="gray"/>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41344914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72" userDrawn="1">
          <p15:clr>
            <a:srgbClr val="FFC000"/>
          </p15:clr>
        </p15:guide>
        <p15:guide id="2" orient="horz" pos="3304" userDrawn="1">
          <p15:clr>
            <a:srgbClr val="FFC00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13F80B4D-94E3-497C-9014-7F8EABA417B7}"/>
              </a:ext>
            </a:extLst>
          </p:cNvPr>
          <p:cNvSpPr txBox="1"/>
          <p:nvPr userDrawn="1"/>
        </p:nvSpPr>
        <p:spPr bwMode="gray">
          <a:xfrm>
            <a:off x="742998" y="1351508"/>
            <a:ext cx="9891327" cy="4154984"/>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Section headers</a:t>
            </a:r>
          </a:p>
        </p:txBody>
      </p:sp>
      <p:cxnSp>
        <p:nvCxnSpPr>
          <p:cNvPr id="4" name="Arrow">
            <a:extLst>
              <a:ext uri="{FF2B5EF4-FFF2-40B4-BE49-F238E27FC236}">
                <a16:creationId xmlns:a16="http://schemas.microsoft.com/office/drawing/2014/main" id="{5CA4857D-50A4-4F6E-8AC6-F53991E25BA7}"/>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8770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pic>
        <p:nvPicPr>
          <p:cNvPr id="28" name="U-Mark">
            <a:extLst>
              <a:ext uri="{FF2B5EF4-FFF2-40B4-BE49-F238E27FC236}">
                <a16:creationId xmlns:a16="http://schemas.microsoft.com/office/drawing/2014/main" id="{9CBD99DE-AFC2-04FC-8E01-40CE814061A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95134" y="594608"/>
            <a:ext cx="327350" cy="567660"/>
          </a:xfrm>
          <a:prstGeom prst="rect">
            <a:avLst/>
          </a:prstGeom>
        </p:spPr>
      </p:pic>
      <p:sp>
        <p:nvSpPr>
          <p:cNvPr id="2" name="Title Placeholder">
            <a:extLst>
              <a:ext uri="{FF2B5EF4-FFF2-40B4-BE49-F238E27FC236}">
                <a16:creationId xmlns:a16="http://schemas.microsoft.com/office/drawing/2014/main" id="{2B6F8673-A350-8ED6-2D6B-C5F39410EDFC}"/>
              </a:ext>
            </a:extLst>
          </p:cNvPr>
          <p:cNvSpPr>
            <a:spLocks noGrp="1"/>
          </p:cNvSpPr>
          <p:nvPr>
            <p:ph type="title" hasCustomPrompt="1"/>
          </p:nvPr>
        </p:nvSpPr>
        <p:spPr bwMode="gray">
          <a:xfrm>
            <a:off x="597065" y="2964825"/>
            <a:ext cx="8686800" cy="1329595"/>
          </a:xfrm>
        </p:spPr>
        <p:txBody>
          <a:bodyPr anchor="b"/>
          <a:lstStyle>
            <a:lvl1pPr>
              <a:defRPr sz="4800"/>
            </a:lvl1pPr>
          </a:lstStyle>
          <a:p>
            <a:r>
              <a:rPr lang="en-US" dirty="0"/>
              <a:t>Section title; Georgia 48pt, sentence case</a:t>
            </a:r>
          </a:p>
        </p:txBody>
      </p:sp>
      <p:sp>
        <p:nvSpPr>
          <p:cNvPr id="3" name="Subtitle Placeholder">
            <a:extLst>
              <a:ext uri="{FF2B5EF4-FFF2-40B4-BE49-F238E27FC236}">
                <a16:creationId xmlns:a16="http://schemas.microsoft.com/office/drawing/2014/main" id="{2117FC60-27A6-B186-7DB5-66F881CAAB88}"/>
              </a:ext>
            </a:extLst>
          </p:cNvPr>
          <p:cNvSpPr>
            <a:spLocks noGrp="1"/>
          </p:cNvSpPr>
          <p:nvPr>
            <p:ph type="body" idx="1" hasCustomPrompt="1"/>
          </p:nvPr>
        </p:nvSpPr>
        <p:spPr bwMode="gray">
          <a:xfrm>
            <a:off x="597065" y="4488567"/>
            <a:ext cx="8686800" cy="307777"/>
          </a:xfrm>
        </p:spPr>
        <p:txBody>
          <a:bodyPr>
            <a:spAutoFit/>
          </a:bodyPr>
          <a:lstStyle>
            <a:lvl1pPr marL="0" indent="0">
              <a:spcBef>
                <a:spcPts val="0"/>
              </a:spcBef>
              <a:buNone/>
              <a:defRPr sz="20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Section subtitle (optional); Arial 20pt, sentence case, max. 3 lines</a:t>
            </a:r>
          </a:p>
        </p:txBody>
      </p:sp>
      <p:sp>
        <p:nvSpPr>
          <p:cNvPr id="4" name="Copyright Cover">
            <a:extLst>
              <a:ext uri="{FF2B5EF4-FFF2-40B4-BE49-F238E27FC236}">
                <a16:creationId xmlns:a16="http://schemas.microsoft.com/office/drawing/2014/main" id="{3C36C0E0-60DE-4377-3599-32AFBD774D15}"/>
              </a:ext>
              <a:ext uri="{C183D7F6-B498-43B3-948B-1728B52AA6E4}">
                <adec:decorative xmlns:adec="http://schemas.microsoft.com/office/drawing/2017/decorative" val="1"/>
              </a:ext>
            </a:extLst>
          </p:cNvPr>
          <p:cNvSpPr/>
          <p:nvPr userDrawn="1"/>
        </p:nvSpPr>
        <p:spPr bwMode="gray">
          <a:xfrm>
            <a:off x="422516" y="6167470"/>
            <a:ext cx="3518863" cy="454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a:extLst>
              <a:ext uri="{FF2B5EF4-FFF2-40B4-BE49-F238E27FC236}">
                <a16:creationId xmlns:a16="http://schemas.microsoft.com/office/drawing/2014/main" id="{668BB3F1-EF24-2447-DA94-6F4DA94B9239}"/>
              </a:ext>
            </a:extLst>
          </p:cNvPr>
          <p:cNvSpPr>
            <a:spLocks noGrp="1"/>
          </p:cNvSpPr>
          <p:nvPr>
            <p:ph type="ftr" sz="quarter" idx="11"/>
          </p:nvPr>
        </p:nvSpPr>
        <p:spPr bwMode="gray"/>
        <p:txBody>
          <a:bodyPr/>
          <a:lstStyle/>
          <a:p>
            <a:r>
              <a:rPr lang="en-US" dirty="0"/>
              <a:t>Footer</a:t>
            </a:r>
          </a:p>
        </p:txBody>
      </p:sp>
      <p:sp>
        <p:nvSpPr>
          <p:cNvPr id="11" name="Date Placeholder">
            <a:extLst>
              <a:ext uri="{FF2B5EF4-FFF2-40B4-BE49-F238E27FC236}">
                <a16:creationId xmlns:a16="http://schemas.microsoft.com/office/drawing/2014/main" id="{4DB33142-70DB-76B2-BED9-9C74C919239A}"/>
              </a:ext>
            </a:extLst>
          </p:cNvPr>
          <p:cNvSpPr>
            <a:spLocks noGrp="1"/>
          </p:cNvSpPr>
          <p:nvPr>
            <p:ph type="dt" sz="half" idx="10"/>
          </p:nvPr>
        </p:nvSpPr>
        <p:spPr bwMode="gray"/>
        <p:txBody>
          <a:bodyPr/>
          <a:lstStyle/>
          <a:p>
            <a:fld id="{C39A938B-691C-4BED-9A1C-C9AACF0872A3}" type="datetime1">
              <a:rPr lang="en-US" smtClean="0"/>
              <a:t>9/8/2026</a:t>
            </a:fld>
            <a:endParaRPr lang="en-US" dirty="0"/>
          </a:p>
        </p:txBody>
      </p:sp>
      <p:sp>
        <p:nvSpPr>
          <p:cNvPr id="13" name="Slide Number Placeholder">
            <a:extLst>
              <a:ext uri="{FF2B5EF4-FFF2-40B4-BE49-F238E27FC236}">
                <a16:creationId xmlns:a16="http://schemas.microsoft.com/office/drawing/2014/main" id="{49A4D16D-C4E1-1BD1-725C-51372A8EBF05}"/>
              </a:ext>
            </a:extLst>
          </p:cNvPr>
          <p:cNvSpPr>
            <a:spLocks noGrp="1"/>
          </p:cNvSpPr>
          <p:nvPr>
            <p:ph type="sldNum" sz="quarter" idx="12"/>
          </p:nvPr>
        </p:nvSpPr>
        <p:spPr bwMode="gray"/>
        <p:txBody>
          <a:bodyPr/>
          <a:lstStyle/>
          <a:p>
            <a:fld id="{20EE5329-3E45-4A74-8CDA-27D66E9BEB5A}" type="slidenum">
              <a:rPr lang="en-US" smtClean="0"/>
              <a:pPr/>
              <a:t>‹#›</a:t>
            </a:fld>
            <a:endParaRPr lang="en-US" dirty="0"/>
          </a:p>
        </p:txBody>
      </p:sp>
    </p:spTree>
    <p:extLst>
      <p:ext uri="{BB962C8B-B14F-4D97-AF65-F5344CB8AC3E}">
        <p14:creationId xmlns:p14="http://schemas.microsoft.com/office/powerpoint/2010/main" val="9612324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856" userDrawn="1">
          <p15:clr>
            <a:srgbClr val="FFC000"/>
          </p15:clr>
        </p15:guide>
        <p15:guide id="2" orient="horz" pos="2709" userDrawn="1">
          <p15:clr>
            <a:srgbClr val="FFC000"/>
          </p15:clr>
        </p15:guide>
        <p15:guide id="3" orient="horz" pos="2824" userDrawn="1">
          <p15:clr>
            <a:srgbClr val="FFC00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13F80B4D-94E3-497C-9014-7F8EABA417B7}"/>
              </a:ext>
            </a:extLst>
          </p:cNvPr>
          <p:cNvSpPr txBox="1"/>
          <p:nvPr userDrawn="1"/>
        </p:nvSpPr>
        <p:spPr bwMode="gray">
          <a:xfrm>
            <a:off x="742998" y="2390254"/>
            <a:ext cx="9891327" cy="2077492"/>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Agendas</a:t>
            </a:r>
          </a:p>
        </p:txBody>
      </p:sp>
      <p:cxnSp>
        <p:nvCxnSpPr>
          <p:cNvPr id="4" name="Arrow">
            <a:extLst>
              <a:ext uri="{FF2B5EF4-FFF2-40B4-BE49-F238E27FC236}">
                <a16:creationId xmlns:a16="http://schemas.microsoft.com/office/drawing/2014/main" id="{5CA4857D-50A4-4F6E-8AC6-F53991E25BA7}"/>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399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1"/>
      </p:bgRef>
    </p:bg>
    <p:spTree>
      <p:nvGrpSpPr>
        <p:cNvPr id="1" name=""/>
        <p:cNvGrpSpPr/>
        <p:nvPr/>
      </p:nvGrpSpPr>
      <p:grpSpPr>
        <a:xfrm>
          <a:off x="0" y="0"/>
          <a:ext cx="0" cy="0"/>
          <a:chOff x="0" y="0"/>
          <a:chExt cx="0" cy="0"/>
        </a:xfrm>
      </p:grpSpPr>
      <p:pic>
        <p:nvPicPr>
          <p:cNvPr id="15" name="U-Mark">
            <a:extLst>
              <a:ext uri="{FF2B5EF4-FFF2-40B4-BE49-F238E27FC236}">
                <a16:creationId xmlns:a16="http://schemas.microsoft.com/office/drawing/2014/main" id="{BE87CBC4-0713-FC44-21ED-473C1FE6B3C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95134" y="594608"/>
            <a:ext cx="327350" cy="567660"/>
          </a:xfrm>
          <a:prstGeom prst="rect">
            <a:avLst/>
          </a:prstGeom>
        </p:spPr>
      </p:pic>
      <p:sp>
        <p:nvSpPr>
          <p:cNvPr id="14" name="Title">
            <a:extLst>
              <a:ext uri="{FF2B5EF4-FFF2-40B4-BE49-F238E27FC236}">
                <a16:creationId xmlns:a16="http://schemas.microsoft.com/office/drawing/2014/main" id="{73B70B80-1B6B-1A60-EA79-F888077D8DF6}"/>
              </a:ext>
            </a:extLst>
          </p:cNvPr>
          <p:cNvSpPr txBox="1"/>
          <p:nvPr userDrawn="1"/>
        </p:nvSpPr>
        <p:spPr bwMode="gray">
          <a:xfrm>
            <a:off x="1021605" y="3059668"/>
            <a:ext cx="2415278" cy="738664"/>
          </a:xfrm>
          <a:prstGeom prst="rect">
            <a:avLst/>
          </a:prstGeom>
          <a:noFill/>
        </p:spPr>
        <p:txBody>
          <a:bodyPr wrap="square" lIns="0" tIns="0" rIns="0" bIns="0" rtlCol="0">
            <a:spAutoFit/>
          </a:bodyPr>
          <a:lstStyle/>
          <a:p>
            <a:pPr algn="l">
              <a:spcBef>
                <a:spcPts val="600"/>
              </a:spcBef>
            </a:pPr>
            <a:r>
              <a:rPr lang="en-US" sz="4800" b="1" dirty="0">
                <a:latin typeface="+mj-lt"/>
              </a:rPr>
              <a:t>Agenda</a:t>
            </a:r>
          </a:p>
        </p:txBody>
      </p:sp>
      <p:sp>
        <p:nvSpPr>
          <p:cNvPr id="3" name="Copyright Cover">
            <a:extLst>
              <a:ext uri="{FF2B5EF4-FFF2-40B4-BE49-F238E27FC236}">
                <a16:creationId xmlns:a16="http://schemas.microsoft.com/office/drawing/2014/main" id="{C754BCCD-FA02-EDC8-DB7E-5BFED850ECB5}"/>
              </a:ext>
              <a:ext uri="{C183D7F6-B498-43B3-948B-1728B52AA6E4}">
                <adec:decorative xmlns:adec="http://schemas.microsoft.com/office/drawing/2017/decorative" val="1"/>
              </a:ext>
            </a:extLst>
          </p:cNvPr>
          <p:cNvSpPr/>
          <p:nvPr userDrawn="1"/>
        </p:nvSpPr>
        <p:spPr bwMode="gray">
          <a:xfrm>
            <a:off x="422516" y="6167470"/>
            <a:ext cx="3518863" cy="454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DB09326-946C-1899-F4FC-88CE47FD3EF4}"/>
              </a:ext>
            </a:extLst>
          </p:cNvPr>
          <p:cNvSpPr>
            <a:spLocks noGrp="1"/>
          </p:cNvSpPr>
          <p:nvPr>
            <p:ph type="body" sz="quarter" idx="17" hasCustomPrompt="1"/>
          </p:nvPr>
        </p:nvSpPr>
        <p:spPr>
          <a:xfrm>
            <a:off x="6096000" y="2013228"/>
            <a:ext cx="5504688" cy="3046988"/>
          </a:xfrm>
        </p:spPr>
        <p:txBody>
          <a:bodyPr anchor="ctr" anchorCtr="0">
            <a:spAutoFit/>
          </a:bodyPr>
          <a:lstStyle>
            <a:lvl1pPr marL="227013" indent="-227013">
              <a:spcBef>
                <a:spcPts val="1200"/>
              </a:spcBef>
              <a:buFont typeface="Arial" panose="020B0604020202020204" pitchFamily="34" charset="0"/>
              <a:buChar char="•"/>
              <a:defRPr sz="2400"/>
            </a:lvl1pPr>
            <a:lvl2pPr marL="460375" indent="-227013">
              <a:spcBef>
                <a:spcPts val="1200"/>
              </a:spcBef>
              <a:buFont typeface="Arial" panose="020B0604020202020204" pitchFamily="34" charset="0"/>
              <a:buChar char="–"/>
              <a:defRPr sz="2400"/>
            </a:lvl2pPr>
            <a:lvl3pPr marL="687388" indent="-227013">
              <a:spcBef>
                <a:spcPts val="1200"/>
              </a:spcBef>
              <a:buFont typeface="Arial" panose="020B0604020202020204" pitchFamily="34" charset="0"/>
              <a:buChar char="•"/>
              <a:defRPr sz="2400"/>
            </a:lvl3pPr>
            <a:lvl4pPr marL="914400" indent="-227013">
              <a:spcBef>
                <a:spcPts val="1200"/>
              </a:spcBef>
              <a:buFont typeface="Arial" panose="020B0604020202020204" pitchFamily="34" charset="0"/>
              <a:buChar char="–"/>
              <a:defRPr sz="2400"/>
            </a:lvl4pPr>
            <a:lvl5pPr>
              <a:spcBef>
                <a:spcPts val="1200"/>
              </a:spcBef>
              <a:defRPr sz="2400"/>
            </a:lvl5pPr>
          </a:lstStyle>
          <a:p>
            <a:pPr lvl="0"/>
            <a:r>
              <a:rPr lang="en-US" dirty="0"/>
              <a:t>Agenda text; Arial 24pt regular. </a:t>
            </a:r>
            <a:br>
              <a:rPr lang="en-US" dirty="0"/>
            </a:br>
            <a:r>
              <a:rPr lang="en-US" dirty="0"/>
              <a:t>Insert cursor and use the “Increase list level” function to cycle through additional, defined bullets and levels.</a:t>
            </a:r>
          </a:p>
          <a:p>
            <a:pPr lvl="1"/>
            <a:r>
              <a:rPr lang="en-US" dirty="0"/>
              <a:t>Second level</a:t>
            </a:r>
          </a:p>
          <a:p>
            <a:pPr lvl="2"/>
            <a:r>
              <a:rPr lang="en-US" dirty="0"/>
              <a:t>Third level</a:t>
            </a:r>
          </a:p>
          <a:p>
            <a:pPr lvl="3"/>
            <a:r>
              <a:rPr lang="en-US" dirty="0"/>
              <a:t>Fourth level</a:t>
            </a:r>
          </a:p>
        </p:txBody>
      </p:sp>
      <p:sp>
        <p:nvSpPr>
          <p:cNvPr id="22" name="Footer Placeholder">
            <a:extLst>
              <a:ext uri="{FF2B5EF4-FFF2-40B4-BE49-F238E27FC236}">
                <a16:creationId xmlns:a16="http://schemas.microsoft.com/office/drawing/2014/main" id="{A83BD3CA-0EBB-AD05-6C4E-699FC748AABA}"/>
              </a:ext>
            </a:extLst>
          </p:cNvPr>
          <p:cNvSpPr>
            <a:spLocks noGrp="1"/>
          </p:cNvSpPr>
          <p:nvPr>
            <p:ph type="ftr" sz="quarter" idx="15"/>
          </p:nvPr>
        </p:nvSpPr>
        <p:spPr bwMode="gray"/>
        <p:txBody>
          <a:bodyPr/>
          <a:lstStyle/>
          <a:p>
            <a:r>
              <a:rPr lang="en-US" dirty="0"/>
              <a:t>Footer</a:t>
            </a:r>
          </a:p>
        </p:txBody>
      </p:sp>
      <p:sp>
        <p:nvSpPr>
          <p:cNvPr id="21" name="Date Placeholder">
            <a:extLst>
              <a:ext uri="{FF2B5EF4-FFF2-40B4-BE49-F238E27FC236}">
                <a16:creationId xmlns:a16="http://schemas.microsoft.com/office/drawing/2014/main" id="{71DA78D1-E4C7-EC21-7954-146C82731240}"/>
              </a:ext>
            </a:extLst>
          </p:cNvPr>
          <p:cNvSpPr>
            <a:spLocks noGrp="1"/>
          </p:cNvSpPr>
          <p:nvPr>
            <p:ph type="dt" sz="half" idx="14"/>
          </p:nvPr>
        </p:nvSpPr>
        <p:spPr bwMode="gray"/>
        <p:txBody>
          <a:bodyPr/>
          <a:lstStyle/>
          <a:p>
            <a:fld id="{22EDD221-2B4F-4A1D-BD99-1382B8F3BD65}" type="datetime1">
              <a:rPr lang="en-US" smtClean="0"/>
              <a:t>9/8/2026</a:t>
            </a:fld>
            <a:endParaRPr lang="en-US" dirty="0"/>
          </a:p>
        </p:txBody>
      </p:sp>
      <p:sp>
        <p:nvSpPr>
          <p:cNvPr id="23" name="Slide Number Placeholder">
            <a:extLst>
              <a:ext uri="{FF2B5EF4-FFF2-40B4-BE49-F238E27FC236}">
                <a16:creationId xmlns:a16="http://schemas.microsoft.com/office/drawing/2014/main" id="{54228C2A-555F-AD64-A7A1-89210D7A803C}"/>
              </a:ext>
            </a:extLst>
          </p:cNvPr>
          <p:cNvSpPr>
            <a:spLocks noGrp="1"/>
          </p:cNvSpPr>
          <p:nvPr>
            <p:ph type="sldNum" sz="quarter" idx="16"/>
          </p:nvPr>
        </p:nvSpPr>
        <p:spPr bwMode="gray"/>
        <p:txBody>
          <a:bodyPr/>
          <a:lstStyle/>
          <a:p>
            <a:fld id="{20EE5329-3E45-4A74-8CDA-27D66E9BEB5A}" type="slidenum">
              <a:rPr lang="en-US" smtClean="0"/>
              <a:pPr/>
              <a:t>‹#›</a:t>
            </a:fld>
            <a:endParaRPr lang="en-US" dirty="0"/>
          </a:p>
        </p:txBody>
      </p:sp>
    </p:spTree>
    <p:extLst>
      <p:ext uri="{BB962C8B-B14F-4D97-AF65-F5344CB8AC3E}">
        <p14:creationId xmlns:p14="http://schemas.microsoft.com/office/powerpoint/2010/main" val="16094955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02">
    <p:spTree>
      <p:nvGrpSpPr>
        <p:cNvPr id="1" name=""/>
        <p:cNvGrpSpPr/>
        <p:nvPr/>
      </p:nvGrpSpPr>
      <p:grpSpPr>
        <a:xfrm>
          <a:off x="0" y="0"/>
          <a:ext cx="0" cy="0"/>
          <a:chOff x="0" y="0"/>
          <a:chExt cx="0" cy="0"/>
        </a:xfrm>
      </p:grpSpPr>
      <p:sp>
        <p:nvSpPr>
          <p:cNvPr id="12" name="Number Placeholder">
            <a:extLst>
              <a:ext uri="{FF2B5EF4-FFF2-40B4-BE49-F238E27FC236}">
                <a16:creationId xmlns:a16="http://schemas.microsoft.com/office/drawing/2014/main" id="{9ACC6C8E-E090-D429-88C9-EB068868E271}"/>
              </a:ext>
            </a:extLst>
          </p:cNvPr>
          <p:cNvSpPr>
            <a:spLocks noGrp="1"/>
          </p:cNvSpPr>
          <p:nvPr>
            <p:ph type="body" sz="quarter" idx="29" hasCustomPrompt="1"/>
          </p:nvPr>
        </p:nvSpPr>
        <p:spPr bwMode="gray">
          <a:xfrm>
            <a:off x="1475304" y="1960768"/>
            <a:ext cx="694274" cy="895350"/>
          </a:xfrm>
        </p:spPr>
        <p:txBody>
          <a:bodyPr anchor="ctr" anchorCtr="0">
            <a:noAutofit/>
          </a:bodyPr>
          <a:lstStyle>
            <a:lvl1pPr algn="ctr">
              <a:defRPr sz="5300" b="1"/>
            </a:lvl1pPr>
            <a:lvl2pPr>
              <a:defRPr sz="5300"/>
            </a:lvl2pPr>
            <a:lvl3pPr>
              <a:defRPr sz="5300"/>
            </a:lvl3pPr>
            <a:lvl4pPr>
              <a:defRPr sz="5300"/>
            </a:lvl4pPr>
            <a:lvl5pPr>
              <a:defRPr sz="5300"/>
            </a:lvl5pPr>
          </a:lstStyle>
          <a:p>
            <a:pPr lvl="0"/>
            <a:r>
              <a:rPr lang="en-US" dirty="0"/>
              <a:t>#</a:t>
            </a:r>
          </a:p>
        </p:txBody>
      </p:sp>
      <p:sp>
        <p:nvSpPr>
          <p:cNvPr id="13" name="Topic Title Placeholder">
            <a:extLst>
              <a:ext uri="{FF2B5EF4-FFF2-40B4-BE49-F238E27FC236}">
                <a16:creationId xmlns:a16="http://schemas.microsoft.com/office/drawing/2014/main" id="{0C563671-9FC8-CC5D-3C39-FE5D7621FC23}"/>
              </a:ext>
            </a:extLst>
          </p:cNvPr>
          <p:cNvSpPr>
            <a:spLocks noGrp="1"/>
          </p:cNvSpPr>
          <p:nvPr>
            <p:ph type="body" sz="quarter" idx="30" hasCustomPrompt="1"/>
          </p:nvPr>
        </p:nvSpPr>
        <p:spPr bwMode="gray">
          <a:xfrm>
            <a:off x="2438400" y="2099691"/>
            <a:ext cx="7315200" cy="307777"/>
          </a:xfrm>
        </p:spPr>
        <p:txBody>
          <a:bodyPr wrap="square" anchor="b" anchorCtr="0">
            <a:spAutoFit/>
          </a:bodyPr>
          <a:lstStyle>
            <a:lvl1pPr>
              <a:defRPr sz="2000" b="1"/>
            </a:lvl1pPr>
          </a:lstStyle>
          <a:p>
            <a:pPr lvl="0"/>
            <a:r>
              <a:rPr lang="en-US" dirty="0"/>
              <a:t>Agenda topic title; Arial 20pt bold, sentence case</a:t>
            </a:r>
          </a:p>
        </p:txBody>
      </p:sp>
      <p:sp>
        <p:nvSpPr>
          <p:cNvPr id="14" name="Topic Subtitle Placeholder">
            <a:extLst>
              <a:ext uri="{FF2B5EF4-FFF2-40B4-BE49-F238E27FC236}">
                <a16:creationId xmlns:a16="http://schemas.microsoft.com/office/drawing/2014/main" id="{42D17F63-7591-7F5C-C04F-45E2256148AA}"/>
              </a:ext>
            </a:extLst>
          </p:cNvPr>
          <p:cNvSpPr>
            <a:spLocks noGrp="1"/>
          </p:cNvSpPr>
          <p:nvPr>
            <p:ph type="body" sz="quarter" idx="31" hasCustomPrompt="1"/>
          </p:nvPr>
        </p:nvSpPr>
        <p:spPr bwMode="gray">
          <a:xfrm>
            <a:off x="2438402" y="2455556"/>
            <a:ext cx="73152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6" name="Divider">
            <a:extLst>
              <a:ext uri="{FF2B5EF4-FFF2-40B4-BE49-F238E27FC236}">
                <a16:creationId xmlns:a16="http://schemas.microsoft.com/office/drawing/2014/main" id="{C370CE82-930F-F04F-9C79-0DB4507F891E}"/>
              </a:ext>
              <a:ext uri="{C183D7F6-B498-43B3-948B-1728B52AA6E4}">
                <adec:decorative xmlns:adec="http://schemas.microsoft.com/office/drawing/2017/decorative" val="1"/>
              </a:ext>
            </a:extLst>
          </p:cNvPr>
          <p:cNvCxnSpPr>
            <a:cxnSpLocks/>
          </p:cNvCxnSpPr>
          <p:nvPr userDrawn="1"/>
        </p:nvCxnSpPr>
        <p:spPr bwMode="gray">
          <a:xfrm flipH="1">
            <a:off x="1174581" y="3263716"/>
            <a:ext cx="9842840" cy="0"/>
          </a:xfrm>
          <a:prstGeom prst="line">
            <a:avLst/>
          </a:prstGeom>
          <a:noFill/>
          <a:ln w="9525" cap="flat" cmpd="sng" algn="ctr">
            <a:solidFill>
              <a:schemeClr val="tx2">
                <a:lumMod val="40000"/>
                <a:lumOff val="60000"/>
              </a:schemeClr>
            </a:solidFill>
            <a:prstDash val="solid"/>
          </a:ln>
          <a:effectLst/>
        </p:spPr>
      </p:cxnSp>
      <p:sp>
        <p:nvSpPr>
          <p:cNvPr id="15" name="Number Placeholder">
            <a:extLst>
              <a:ext uri="{FF2B5EF4-FFF2-40B4-BE49-F238E27FC236}">
                <a16:creationId xmlns:a16="http://schemas.microsoft.com/office/drawing/2014/main" id="{24CBB7EE-240C-BC35-9C12-6E0CF449AE26}"/>
              </a:ext>
            </a:extLst>
          </p:cNvPr>
          <p:cNvSpPr>
            <a:spLocks noGrp="1"/>
          </p:cNvSpPr>
          <p:nvPr>
            <p:ph type="body" sz="quarter" idx="32" hasCustomPrompt="1"/>
          </p:nvPr>
        </p:nvSpPr>
        <p:spPr bwMode="gray">
          <a:xfrm>
            <a:off x="1475304" y="3671314"/>
            <a:ext cx="694274" cy="895350"/>
          </a:xfrm>
        </p:spPr>
        <p:txBody>
          <a:bodyPr anchor="ctr" anchorCtr="0">
            <a:noAutofit/>
          </a:bodyPr>
          <a:lstStyle>
            <a:lvl1pPr algn="ctr">
              <a:defRPr sz="5300" b="1"/>
            </a:lvl1pPr>
            <a:lvl2pPr>
              <a:defRPr sz="5300"/>
            </a:lvl2pPr>
            <a:lvl3pPr>
              <a:defRPr sz="5300"/>
            </a:lvl3pPr>
            <a:lvl4pPr>
              <a:defRPr sz="5300"/>
            </a:lvl4pPr>
            <a:lvl5pPr>
              <a:defRPr sz="5300"/>
            </a:lvl5pPr>
          </a:lstStyle>
          <a:p>
            <a:pPr lvl="0"/>
            <a:r>
              <a:rPr lang="en-US" dirty="0"/>
              <a:t>#</a:t>
            </a:r>
          </a:p>
        </p:txBody>
      </p:sp>
      <p:sp>
        <p:nvSpPr>
          <p:cNvPr id="16" name="Topic Title Placeholder">
            <a:extLst>
              <a:ext uri="{FF2B5EF4-FFF2-40B4-BE49-F238E27FC236}">
                <a16:creationId xmlns:a16="http://schemas.microsoft.com/office/drawing/2014/main" id="{FBD23F2E-0318-1D66-B5BA-DE6A2F485B62}"/>
              </a:ext>
            </a:extLst>
          </p:cNvPr>
          <p:cNvSpPr>
            <a:spLocks noGrp="1"/>
          </p:cNvSpPr>
          <p:nvPr>
            <p:ph type="body" sz="quarter" idx="33" hasCustomPrompt="1"/>
          </p:nvPr>
        </p:nvSpPr>
        <p:spPr bwMode="gray">
          <a:xfrm>
            <a:off x="2438400" y="3814432"/>
            <a:ext cx="7315200" cy="307777"/>
          </a:xfrm>
        </p:spPr>
        <p:txBody>
          <a:bodyPr wrap="square" anchor="b" anchorCtr="0">
            <a:spAutoFit/>
          </a:bodyPr>
          <a:lstStyle>
            <a:lvl1pPr>
              <a:defRPr sz="2000" b="1"/>
            </a:lvl1pPr>
          </a:lstStyle>
          <a:p>
            <a:pPr lvl="0"/>
            <a:r>
              <a:rPr lang="en-US" dirty="0"/>
              <a:t>Agenda topic title; Arial 20pt bold, sentence case</a:t>
            </a:r>
          </a:p>
        </p:txBody>
      </p:sp>
      <p:sp>
        <p:nvSpPr>
          <p:cNvPr id="17" name="Topic Subtitle Placeholder">
            <a:extLst>
              <a:ext uri="{FF2B5EF4-FFF2-40B4-BE49-F238E27FC236}">
                <a16:creationId xmlns:a16="http://schemas.microsoft.com/office/drawing/2014/main" id="{CD5B7BE6-40AC-8402-ECCF-9E15E51FDCD4}"/>
              </a:ext>
            </a:extLst>
          </p:cNvPr>
          <p:cNvSpPr>
            <a:spLocks noGrp="1"/>
          </p:cNvSpPr>
          <p:nvPr>
            <p:ph type="body" sz="quarter" idx="34" hasCustomPrompt="1"/>
          </p:nvPr>
        </p:nvSpPr>
        <p:spPr bwMode="gray">
          <a:xfrm>
            <a:off x="2438402" y="4170297"/>
            <a:ext cx="7315200" cy="246221"/>
          </a:xfrm>
        </p:spPr>
        <p:txBody>
          <a:bodyPr wrap="square" anchor="t" anchorCtr="0">
            <a:spAutoFit/>
          </a:bodyPr>
          <a:lstStyle>
            <a:lvl1pPr>
              <a:defRPr sz="1600" b="0"/>
            </a:lvl1pPr>
          </a:lstStyle>
          <a:p>
            <a:pPr lvl="0"/>
            <a:r>
              <a:rPr lang="en-US" dirty="0"/>
              <a:t>Agenda topic subtitle; Arial 16pt, regular, sentence case</a:t>
            </a:r>
          </a:p>
        </p:txBody>
      </p:sp>
      <p:sp>
        <p:nvSpPr>
          <p:cNvPr id="51" name="Footer Placeholder">
            <a:extLst>
              <a:ext uri="{FF2B5EF4-FFF2-40B4-BE49-F238E27FC236}">
                <a16:creationId xmlns:a16="http://schemas.microsoft.com/office/drawing/2014/main" id="{85A7982A-004D-7745-A737-44A85812F968}"/>
              </a:ext>
            </a:extLst>
          </p:cNvPr>
          <p:cNvSpPr>
            <a:spLocks noGrp="1"/>
          </p:cNvSpPr>
          <p:nvPr>
            <p:ph type="ftr" sz="quarter" idx="25"/>
          </p:nvPr>
        </p:nvSpPr>
        <p:spPr bwMode="gray"/>
        <p:txBody>
          <a:bodyPr/>
          <a:lstStyle/>
          <a:p>
            <a:r>
              <a:rPr lang="en-US"/>
              <a:t>Footer</a:t>
            </a:r>
            <a:endParaRPr lang="en-US" dirty="0"/>
          </a:p>
        </p:txBody>
      </p:sp>
      <p:sp>
        <p:nvSpPr>
          <p:cNvPr id="25" name="Date Placeholder">
            <a:extLst>
              <a:ext uri="{FF2B5EF4-FFF2-40B4-BE49-F238E27FC236}">
                <a16:creationId xmlns:a16="http://schemas.microsoft.com/office/drawing/2014/main" id="{3F70A9AE-AFE4-8069-A53A-4BA46E1F7546}"/>
              </a:ext>
            </a:extLst>
          </p:cNvPr>
          <p:cNvSpPr>
            <a:spLocks noGrp="1"/>
          </p:cNvSpPr>
          <p:nvPr>
            <p:ph type="dt" sz="half" idx="35"/>
          </p:nvPr>
        </p:nvSpPr>
        <p:spPr bwMode="gray"/>
        <p:txBody>
          <a:bodyPr/>
          <a:lstStyle/>
          <a:p>
            <a:fld id="{F996F85D-868D-465E-871B-36A59745F59E}" type="datetime1">
              <a:rPr lang="en-US" smtClean="0"/>
              <a:t>9/8/2026</a:t>
            </a:fld>
            <a:endParaRPr lang="en-US" dirty="0"/>
          </a:p>
        </p:txBody>
      </p:sp>
      <p:sp>
        <p:nvSpPr>
          <p:cNvPr id="3" name="Slide Number Placeholder">
            <a:extLst>
              <a:ext uri="{FF2B5EF4-FFF2-40B4-BE49-F238E27FC236}">
                <a16:creationId xmlns:a16="http://schemas.microsoft.com/office/drawing/2014/main" id="{B7489855-8317-B94A-AEDA-A5FFAA2CD60C}"/>
              </a:ext>
            </a:extLst>
          </p:cNvPr>
          <p:cNvSpPr>
            <a:spLocks noGrp="1"/>
          </p:cNvSpPr>
          <p:nvPr>
            <p:ph type="sldNum" sz="quarter" idx="10"/>
          </p:nvPr>
        </p:nvSpPr>
        <p:spPr bwMode="gray"/>
        <p:txBody>
          <a:bodyPr/>
          <a:lstStyle/>
          <a:p>
            <a:fld id="{66DE20E4-D496-034F-914D-F7F15B93E95B}" type="slidenum">
              <a:rPr lang="en-US" smtClean="0"/>
              <a:pPr/>
              <a:t>‹#›</a:t>
            </a:fld>
            <a:endParaRPr lang="en-US" dirty="0"/>
          </a:p>
        </p:txBody>
      </p:sp>
    </p:spTree>
    <p:extLst>
      <p:ext uri="{BB962C8B-B14F-4D97-AF65-F5344CB8AC3E}">
        <p14:creationId xmlns:p14="http://schemas.microsoft.com/office/powerpoint/2010/main" val="2453784273"/>
      </p:ext>
    </p:extLst>
  </p:cSld>
  <p:clrMapOvr>
    <a:masterClrMapping/>
  </p:clrMapOvr>
  <p:extLst>
    <p:ext uri="{DCECCB84-F9BA-43D5-87BE-67443E8EF086}">
      <p15:sldGuideLst xmlns:p15="http://schemas.microsoft.com/office/powerpoint/2012/main">
        <p15:guide id="1" pos="1537"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03">
    <p:spTree>
      <p:nvGrpSpPr>
        <p:cNvPr id="1" name=""/>
        <p:cNvGrpSpPr/>
        <p:nvPr/>
      </p:nvGrpSpPr>
      <p:grpSpPr>
        <a:xfrm>
          <a:off x="0" y="0"/>
          <a:ext cx="0" cy="0"/>
          <a:chOff x="0" y="0"/>
          <a:chExt cx="0" cy="0"/>
        </a:xfrm>
      </p:grpSpPr>
      <p:sp>
        <p:nvSpPr>
          <p:cNvPr id="4" name="Number Placeholder">
            <a:extLst>
              <a:ext uri="{FF2B5EF4-FFF2-40B4-BE49-F238E27FC236}">
                <a16:creationId xmlns:a16="http://schemas.microsoft.com/office/drawing/2014/main" id="{4DEFDA3E-C93A-675C-7451-88CC7A131D74}"/>
              </a:ext>
            </a:extLst>
          </p:cNvPr>
          <p:cNvSpPr>
            <a:spLocks noGrp="1"/>
          </p:cNvSpPr>
          <p:nvPr>
            <p:ph type="body" sz="quarter" idx="26" hasCustomPrompt="1"/>
          </p:nvPr>
        </p:nvSpPr>
        <p:spPr bwMode="gray">
          <a:xfrm>
            <a:off x="1475304" y="1459961"/>
            <a:ext cx="694274" cy="895350"/>
          </a:xfrm>
        </p:spPr>
        <p:txBody>
          <a:bodyPr anchor="ctr" anchorCtr="0">
            <a:noAutofit/>
          </a:bodyPr>
          <a:lstStyle>
            <a:lvl1pPr algn="ctr">
              <a:defRPr sz="5300" b="1"/>
            </a:lvl1pPr>
            <a:lvl2pPr>
              <a:defRPr sz="5300"/>
            </a:lvl2pPr>
            <a:lvl3pPr>
              <a:defRPr sz="5300"/>
            </a:lvl3pPr>
            <a:lvl4pPr>
              <a:defRPr sz="5300"/>
            </a:lvl4pPr>
            <a:lvl5pPr>
              <a:defRPr sz="5300"/>
            </a:lvl5pPr>
          </a:lstStyle>
          <a:p>
            <a:pPr lvl="0"/>
            <a:r>
              <a:rPr lang="en-US" dirty="0"/>
              <a:t>#</a:t>
            </a:r>
          </a:p>
        </p:txBody>
      </p:sp>
      <p:sp>
        <p:nvSpPr>
          <p:cNvPr id="9" name="Topic Title Placeholder">
            <a:extLst>
              <a:ext uri="{FF2B5EF4-FFF2-40B4-BE49-F238E27FC236}">
                <a16:creationId xmlns:a16="http://schemas.microsoft.com/office/drawing/2014/main" id="{72A7B7C0-19D6-32E1-12CB-A8CF5D54CEC9}"/>
              </a:ext>
            </a:extLst>
          </p:cNvPr>
          <p:cNvSpPr>
            <a:spLocks noGrp="1"/>
          </p:cNvSpPr>
          <p:nvPr>
            <p:ph type="body" sz="quarter" idx="27" hasCustomPrompt="1"/>
          </p:nvPr>
        </p:nvSpPr>
        <p:spPr bwMode="gray">
          <a:xfrm>
            <a:off x="2438400" y="1601542"/>
            <a:ext cx="7315200" cy="307777"/>
          </a:xfrm>
        </p:spPr>
        <p:txBody>
          <a:bodyPr wrap="square" anchor="b" anchorCtr="0">
            <a:spAutoFit/>
          </a:bodyPr>
          <a:lstStyle>
            <a:lvl1pPr>
              <a:defRPr sz="2000" b="1"/>
            </a:lvl1pPr>
          </a:lstStyle>
          <a:p>
            <a:pPr lvl="0"/>
            <a:r>
              <a:rPr lang="en-US" dirty="0"/>
              <a:t>Agenda topic title; Arial 20pt bold, sentence case</a:t>
            </a:r>
          </a:p>
        </p:txBody>
      </p:sp>
      <p:sp>
        <p:nvSpPr>
          <p:cNvPr id="10" name="Topic Subtitle Placeholder">
            <a:extLst>
              <a:ext uri="{FF2B5EF4-FFF2-40B4-BE49-F238E27FC236}">
                <a16:creationId xmlns:a16="http://schemas.microsoft.com/office/drawing/2014/main" id="{942A6313-B744-67DF-4CB5-86C4D7A04406}"/>
              </a:ext>
            </a:extLst>
          </p:cNvPr>
          <p:cNvSpPr>
            <a:spLocks noGrp="1"/>
          </p:cNvSpPr>
          <p:nvPr>
            <p:ph type="body" sz="quarter" idx="28" hasCustomPrompt="1"/>
          </p:nvPr>
        </p:nvSpPr>
        <p:spPr bwMode="gray">
          <a:xfrm>
            <a:off x="2438402" y="1957407"/>
            <a:ext cx="73152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5" name="Divider">
            <a:extLst>
              <a:ext uri="{FF2B5EF4-FFF2-40B4-BE49-F238E27FC236}">
                <a16:creationId xmlns:a16="http://schemas.microsoft.com/office/drawing/2014/main" id="{45C0617B-A41B-B94F-A8DE-6993D064F9CD}"/>
              </a:ext>
              <a:ext uri="{C183D7F6-B498-43B3-948B-1728B52AA6E4}">
                <adec:decorative xmlns:adec="http://schemas.microsoft.com/office/drawing/2017/decorative" val="1"/>
              </a:ext>
            </a:extLst>
          </p:cNvPr>
          <p:cNvCxnSpPr>
            <a:cxnSpLocks/>
          </p:cNvCxnSpPr>
          <p:nvPr userDrawn="1"/>
        </p:nvCxnSpPr>
        <p:spPr bwMode="gray">
          <a:xfrm flipH="1">
            <a:off x="1174581" y="2668319"/>
            <a:ext cx="9842839" cy="0"/>
          </a:xfrm>
          <a:prstGeom prst="line">
            <a:avLst/>
          </a:prstGeom>
          <a:noFill/>
          <a:ln w="9525" cap="flat" cmpd="sng" algn="ctr">
            <a:solidFill>
              <a:schemeClr val="tx2">
                <a:lumMod val="40000"/>
                <a:lumOff val="60000"/>
              </a:schemeClr>
            </a:solidFill>
            <a:prstDash val="solid"/>
          </a:ln>
          <a:effectLst/>
        </p:spPr>
      </p:cxnSp>
      <p:sp>
        <p:nvSpPr>
          <p:cNvPr id="12" name="Number Placeholder">
            <a:extLst>
              <a:ext uri="{FF2B5EF4-FFF2-40B4-BE49-F238E27FC236}">
                <a16:creationId xmlns:a16="http://schemas.microsoft.com/office/drawing/2014/main" id="{9ACC6C8E-E090-D429-88C9-EB068868E271}"/>
              </a:ext>
            </a:extLst>
          </p:cNvPr>
          <p:cNvSpPr>
            <a:spLocks noGrp="1"/>
          </p:cNvSpPr>
          <p:nvPr>
            <p:ph type="body" sz="quarter" idx="29" hasCustomPrompt="1"/>
          </p:nvPr>
        </p:nvSpPr>
        <p:spPr bwMode="gray">
          <a:xfrm>
            <a:off x="1475304" y="2981327"/>
            <a:ext cx="694274" cy="895350"/>
          </a:xfrm>
        </p:spPr>
        <p:txBody>
          <a:bodyPr anchor="ctr" anchorCtr="0">
            <a:noAutofit/>
          </a:bodyPr>
          <a:lstStyle>
            <a:lvl1pPr algn="ctr">
              <a:defRPr sz="5300" b="1"/>
            </a:lvl1pPr>
            <a:lvl2pPr>
              <a:defRPr sz="5300"/>
            </a:lvl2pPr>
            <a:lvl3pPr>
              <a:defRPr sz="5300"/>
            </a:lvl3pPr>
            <a:lvl4pPr>
              <a:defRPr sz="5300"/>
            </a:lvl4pPr>
            <a:lvl5pPr>
              <a:defRPr sz="5300"/>
            </a:lvl5pPr>
          </a:lstStyle>
          <a:p>
            <a:pPr lvl="0"/>
            <a:r>
              <a:rPr lang="en-US" dirty="0"/>
              <a:t>#</a:t>
            </a:r>
          </a:p>
        </p:txBody>
      </p:sp>
      <p:sp>
        <p:nvSpPr>
          <p:cNvPr id="13" name="Topic Title Placeholder">
            <a:extLst>
              <a:ext uri="{FF2B5EF4-FFF2-40B4-BE49-F238E27FC236}">
                <a16:creationId xmlns:a16="http://schemas.microsoft.com/office/drawing/2014/main" id="{0C563671-9FC8-CC5D-3C39-FE5D7621FC23}"/>
              </a:ext>
            </a:extLst>
          </p:cNvPr>
          <p:cNvSpPr>
            <a:spLocks noGrp="1"/>
          </p:cNvSpPr>
          <p:nvPr>
            <p:ph type="body" sz="quarter" idx="30" hasCustomPrompt="1"/>
          </p:nvPr>
        </p:nvSpPr>
        <p:spPr bwMode="gray">
          <a:xfrm>
            <a:off x="2438400" y="3120250"/>
            <a:ext cx="7315200" cy="307777"/>
          </a:xfrm>
        </p:spPr>
        <p:txBody>
          <a:bodyPr wrap="square" anchor="b" anchorCtr="0">
            <a:spAutoFit/>
          </a:bodyPr>
          <a:lstStyle>
            <a:lvl1pPr>
              <a:defRPr sz="2000" b="1"/>
            </a:lvl1pPr>
          </a:lstStyle>
          <a:p>
            <a:pPr lvl="0"/>
            <a:r>
              <a:rPr lang="en-US" dirty="0"/>
              <a:t>Agenda topic title; Arial 20pt bold, sentence case</a:t>
            </a:r>
          </a:p>
        </p:txBody>
      </p:sp>
      <p:sp>
        <p:nvSpPr>
          <p:cNvPr id="14" name="Topic Subtitle Placeholder">
            <a:extLst>
              <a:ext uri="{FF2B5EF4-FFF2-40B4-BE49-F238E27FC236}">
                <a16:creationId xmlns:a16="http://schemas.microsoft.com/office/drawing/2014/main" id="{42D17F63-7591-7F5C-C04F-45E2256148AA}"/>
              </a:ext>
            </a:extLst>
          </p:cNvPr>
          <p:cNvSpPr>
            <a:spLocks noGrp="1"/>
          </p:cNvSpPr>
          <p:nvPr>
            <p:ph type="body" sz="quarter" idx="31" hasCustomPrompt="1"/>
          </p:nvPr>
        </p:nvSpPr>
        <p:spPr bwMode="gray">
          <a:xfrm>
            <a:off x="2438402" y="3476115"/>
            <a:ext cx="73152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6" name="Divider">
            <a:extLst>
              <a:ext uri="{FF2B5EF4-FFF2-40B4-BE49-F238E27FC236}">
                <a16:creationId xmlns:a16="http://schemas.microsoft.com/office/drawing/2014/main" id="{C370CE82-930F-F04F-9C79-0DB4507F891E}"/>
              </a:ext>
              <a:ext uri="{C183D7F6-B498-43B3-948B-1728B52AA6E4}">
                <adec:decorative xmlns:adec="http://schemas.microsoft.com/office/drawing/2017/decorative" val="1"/>
              </a:ext>
            </a:extLst>
          </p:cNvPr>
          <p:cNvCxnSpPr>
            <a:cxnSpLocks/>
          </p:cNvCxnSpPr>
          <p:nvPr userDrawn="1"/>
        </p:nvCxnSpPr>
        <p:spPr bwMode="gray">
          <a:xfrm flipH="1">
            <a:off x="1174581" y="4189685"/>
            <a:ext cx="9842840" cy="0"/>
          </a:xfrm>
          <a:prstGeom prst="line">
            <a:avLst/>
          </a:prstGeom>
          <a:noFill/>
          <a:ln w="9525" cap="flat" cmpd="sng" algn="ctr">
            <a:solidFill>
              <a:schemeClr val="tx2">
                <a:lumMod val="40000"/>
                <a:lumOff val="60000"/>
              </a:schemeClr>
            </a:solidFill>
            <a:prstDash val="solid"/>
          </a:ln>
          <a:effectLst/>
        </p:spPr>
      </p:cxnSp>
      <p:sp>
        <p:nvSpPr>
          <p:cNvPr id="15" name="Number Placeholder">
            <a:extLst>
              <a:ext uri="{FF2B5EF4-FFF2-40B4-BE49-F238E27FC236}">
                <a16:creationId xmlns:a16="http://schemas.microsoft.com/office/drawing/2014/main" id="{24CBB7EE-240C-BC35-9C12-6E0CF449AE26}"/>
              </a:ext>
            </a:extLst>
          </p:cNvPr>
          <p:cNvSpPr>
            <a:spLocks noGrp="1"/>
          </p:cNvSpPr>
          <p:nvPr>
            <p:ph type="body" sz="quarter" idx="32" hasCustomPrompt="1"/>
          </p:nvPr>
        </p:nvSpPr>
        <p:spPr bwMode="gray">
          <a:xfrm>
            <a:off x="1475304" y="4502693"/>
            <a:ext cx="694274" cy="895350"/>
          </a:xfrm>
        </p:spPr>
        <p:txBody>
          <a:bodyPr anchor="ctr" anchorCtr="0">
            <a:noAutofit/>
          </a:bodyPr>
          <a:lstStyle>
            <a:lvl1pPr algn="ctr">
              <a:defRPr sz="5300" b="1"/>
            </a:lvl1pPr>
            <a:lvl2pPr>
              <a:defRPr sz="5300"/>
            </a:lvl2pPr>
            <a:lvl3pPr>
              <a:defRPr sz="5300"/>
            </a:lvl3pPr>
            <a:lvl4pPr>
              <a:defRPr sz="5300"/>
            </a:lvl4pPr>
            <a:lvl5pPr>
              <a:defRPr sz="5300"/>
            </a:lvl5pPr>
          </a:lstStyle>
          <a:p>
            <a:pPr lvl="0"/>
            <a:r>
              <a:rPr lang="en-US" dirty="0"/>
              <a:t>#</a:t>
            </a:r>
          </a:p>
        </p:txBody>
      </p:sp>
      <p:sp>
        <p:nvSpPr>
          <p:cNvPr id="16" name="Topic Title Placeholder">
            <a:extLst>
              <a:ext uri="{FF2B5EF4-FFF2-40B4-BE49-F238E27FC236}">
                <a16:creationId xmlns:a16="http://schemas.microsoft.com/office/drawing/2014/main" id="{FBD23F2E-0318-1D66-B5BA-DE6A2F485B62}"/>
              </a:ext>
            </a:extLst>
          </p:cNvPr>
          <p:cNvSpPr>
            <a:spLocks noGrp="1"/>
          </p:cNvSpPr>
          <p:nvPr>
            <p:ph type="body" sz="quarter" idx="33" hasCustomPrompt="1"/>
          </p:nvPr>
        </p:nvSpPr>
        <p:spPr bwMode="gray">
          <a:xfrm>
            <a:off x="2438400" y="4645811"/>
            <a:ext cx="7315200" cy="307777"/>
          </a:xfrm>
        </p:spPr>
        <p:txBody>
          <a:bodyPr wrap="square" anchor="b" anchorCtr="0">
            <a:spAutoFit/>
          </a:bodyPr>
          <a:lstStyle>
            <a:lvl1pPr>
              <a:defRPr sz="2000" b="1"/>
            </a:lvl1pPr>
          </a:lstStyle>
          <a:p>
            <a:pPr lvl="0"/>
            <a:r>
              <a:rPr lang="en-US" dirty="0"/>
              <a:t>Agenda topic title; Arial 20pt bold, sentence case</a:t>
            </a:r>
          </a:p>
        </p:txBody>
      </p:sp>
      <p:sp>
        <p:nvSpPr>
          <p:cNvPr id="17" name="Topic Subtitle Placeholder">
            <a:extLst>
              <a:ext uri="{FF2B5EF4-FFF2-40B4-BE49-F238E27FC236}">
                <a16:creationId xmlns:a16="http://schemas.microsoft.com/office/drawing/2014/main" id="{CD5B7BE6-40AC-8402-ECCF-9E15E51FDCD4}"/>
              </a:ext>
            </a:extLst>
          </p:cNvPr>
          <p:cNvSpPr>
            <a:spLocks noGrp="1"/>
          </p:cNvSpPr>
          <p:nvPr>
            <p:ph type="body" sz="quarter" idx="34" hasCustomPrompt="1"/>
          </p:nvPr>
        </p:nvSpPr>
        <p:spPr bwMode="gray">
          <a:xfrm>
            <a:off x="2438402" y="5001676"/>
            <a:ext cx="7315200" cy="246221"/>
          </a:xfrm>
        </p:spPr>
        <p:txBody>
          <a:bodyPr wrap="square" anchor="t" anchorCtr="0">
            <a:spAutoFit/>
          </a:bodyPr>
          <a:lstStyle>
            <a:lvl1pPr>
              <a:defRPr sz="1600" b="0"/>
            </a:lvl1pPr>
          </a:lstStyle>
          <a:p>
            <a:pPr lvl="0"/>
            <a:r>
              <a:rPr lang="en-US" dirty="0"/>
              <a:t>Agenda topic subtitle; Arial 16pt, regular, sentence case</a:t>
            </a:r>
          </a:p>
        </p:txBody>
      </p:sp>
      <p:sp>
        <p:nvSpPr>
          <p:cNvPr id="51" name="Footer Placeholder">
            <a:extLst>
              <a:ext uri="{FF2B5EF4-FFF2-40B4-BE49-F238E27FC236}">
                <a16:creationId xmlns:a16="http://schemas.microsoft.com/office/drawing/2014/main" id="{85A7982A-004D-7745-A737-44A85812F968}"/>
              </a:ext>
            </a:extLst>
          </p:cNvPr>
          <p:cNvSpPr>
            <a:spLocks noGrp="1"/>
          </p:cNvSpPr>
          <p:nvPr>
            <p:ph type="ftr" sz="quarter" idx="25"/>
          </p:nvPr>
        </p:nvSpPr>
        <p:spPr bwMode="gray"/>
        <p:txBody>
          <a:bodyPr/>
          <a:lstStyle/>
          <a:p>
            <a:r>
              <a:rPr lang="en-US"/>
              <a:t>Footer</a:t>
            </a:r>
            <a:endParaRPr lang="en-US" dirty="0"/>
          </a:p>
        </p:txBody>
      </p:sp>
      <p:sp>
        <p:nvSpPr>
          <p:cNvPr id="8" name="Date Placeholder">
            <a:extLst>
              <a:ext uri="{FF2B5EF4-FFF2-40B4-BE49-F238E27FC236}">
                <a16:creationId xmlns:a16="http://schemas.microsoft.com/office/drawing/2014/main" id="{60CDC082-E5CB-8EFD-ED9A-87A7CE9E107F}"/>
              </a:ext>
            </a:extLst>
          </p:cNvPr>
          <p:cNvSpPr>
            <a:spLocks noGrp="1"/>
          </p:cNvSpPr>
          <p:nvPr>
            <p:ph type="dt" sz="half" idx="35"/>
          </p:nvPr>
        </p:nvSpPr>
        <p:spPr bwMode="gray"/>
        <p:txBody>
          <a:bodyPr/>
          <a:lstStyle/>
          <a:p>
            <a:fld id="{936016EC-EA4B-4449-B39E-599C1B589B26}" type="datetime1">
              <a:rPr lang="en-US" smtClean="0"/>
              <a:t>9/8/2026</a:t>
            </a:fld>
            <a:endParaRPr lang="en-US" dirty="0"/>
          </a:p>
        </p:txBody>
      </p:sp>
      <p:sp>
        <p:nvSpPr>
          <p:cNvPr id="3" name="Slide Number Placeholder">
            <a:extLst>
              <a:ext uri="{FF2B5EF4-FFF2-40B4-BE49-F238E27FC236}">
                <a16:creationId xmlns:a16="http://schemas.microsoft.com/office/drawing/2014/main" id="{B7489855-8317-B94A-AEDA-A5FFAA2CD60C}"/>
              </a:ext>
            </a:extLst>
          </p:cNvPr>
          <p:cNvSpPr>
            <a:spLocks noGrp="1"/>
          </p:cNvSpPr>
          <p:nvPr>
            <p:ph type="sldNum" sz="quarter" idx="10"/>
          </p:nvPr>
        </p:nvSpPr>
        <p:spPr bwMode="gray"/>
        <p:txBody>
          <a:bodyPr/>
          <a:lstStyle/>
          <a:p>
            <a:fld id="{66DE20E4-D496-034F-914D-F7F15B93E95B}" type="slidenum">
              <a:rPr lang="en-US" smtClean="0"/>
              <a:pPr/>
              <a:t>‹#›</a:t>
            </a:fld>
            <a:endParaRPr lang="en-US" dirty="0"/>
          </a:p>
        </p:txBody>
      </p:sp>
    </p:spTree>
    <p:extLst>
      <p:ext uri="{BB962C8B-B14F-4D97-AF65-F5344CB8AC3E}">
        <p14:creationId xmlns:p14="http://schemas.microsoft.com/office/powerpoint/2010/main" val="301335900"/>
      </p:ext>
    </p:extLst>
  </p:cSld>
  <p:clrMapOvr>
    <a:masterClrMapping/>
  </p:clrMapOvr>
  <p:extLst>
    <p:ext uri="{DCECCB84-F9BA-43D5-87BE-67443E8EF086}">
      <p15:sldGuideLst xmlns:p15="http://schemas.microsoft.com/office/powerpoint/2012/main">
        <p15:guide id="1" pos="153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04">
    <p:spTree>
      <p:nvGrpSpPr>
        <p:cNvPr id="1" name=""/>
        <p:cNvGrpSpPr/>
        <p:nvPr/>
      </p:nvGrpSpPr>
      <p:grpSpPr>
        <a:xfrm>
          <a:off x="0" y="0"/>
          <a:ext cx="0" cy="0"/>
          <a:chOff x="0" y="0"/>
          <a:chExt cx="0" cy="0"/>
        </a:xfrm>
      </p:grpSpPr>
      <p:sp>
        <p:nvSpPr>
          <p:cNvPr id="4" name="Number Placeholder">
            <a:extLst>
              <a:ext uri="{FF2B5EF4-FFF2-40B4-BE49-F238E27FC236}">
                <a16:creationId xmlns:a16="http://schemas.microsoft.com/office/drawing/2014/main" id="{4DEFDA3E-C93A-675C-7451-88CC7A131D74}"/>
              </a:ext>
            </a:extLst>
          </p:cNvPr>
          <p:cNvSpPr>
            <a:spLocks noGrp="1"/>
          </p:cNvSpPr>
          <p:nvPr>
            <p:ph type="body" sz="quarter" idx="26" hasCustomPrompt="1"/>
          </p:nvPr>
        </p:nvSpPr>
        <p:spPr bwMode="gray">
          <a:xfrm>
            <a:off x="1475304" y="817762"/>
            <a:ext cx="694274" cy="895350"/>
          </a:xfrm>
        </p:spPr>
        <p:txBody>
          <a:bodyPr anchor="ctr" anchorCtr="0">
            <a:noAutofit/>
          </a:bodyPr>
          <a:lstStyle>
            <a:lvl1pPr algn="ctr">
              <a:defRPr sz="5300" b="1"/>
            </a:lvl1pPr>
            <a:lvl2pPr>
              <a:defRPr sz="5300"/>
            </a:lvl2pPr>
            <a:lvl3pPr>
              <a:defRPr sz="5300"/>
            </a:lvl3pPr>
            <a:lvl4pPr>
              <a:defRPr sz="5300"/>
            </a:lvl4pPr>
            <a:lvl5pPr>
              <a:defRPr sz="5300"/>
            </a:lvl5pPr>
          </a:lstStyle>
          <a:p>
            <a:pPr lvl="0"/>
            <a:r>
              <a:rPr lang="en-US" dirty="0"/>
              <a:t>#</a:t>
            </a:r>
          </a:p>
        </p:txBody>
      </p:sp>
      <p:sp>
        <p:nvSpPr>
          <p:cNvPr id="9" name="Topic Title Placeholder">
            <a:extLst>
              <a:ext uri="{FF2B5EF4-FFF2-40B4-BE49-F238E27FC236}">
                <a16:creationId xmlns:a16="http://schemas.microsoft.com/office/drawing/2014/main" id="{72A7B7C0-19D6-32E1-12CB-A8CF5D54CEC9}"/>
              </a:ext>
            </a:extLst>
          </p:cNvPr>
          <p:cNvSpPr>
            <a:spLocks noGrp="1"/>
          </p:cNvSpPr>
          <p:nvPr>
            <p:ph type="body" sz="quarter" idx="27" hasCustomPrompt="1"/>
          </p:nvPr>
        </p:nvSpPr>
        <p:spPr bwMode="gray">
          <a:xfrm>
            <a:off x="2438400" y="959343"/>
            <a:ext cx="7315200" cy="307777"/>
          </a:xfrm>
        </p:spPr>
        <p:txBody>
          <a:bodyPr wrap="square" anchor="b" anchorCtr="0">
            <a:spAutoFit/>
          </a:bodyPr>
          <a:lstStyle>
            <a:lvl1pPr>
              <a:defRPr sz="2000" b="1"/>
            </a:lvl1pPr>
          </a:lstStyle>
          <a:p>
            <a:pPr lvl="0"/>
            <a:r>
              <a:rPr lang="en-US" dirty="0"/>
              <a:t>Agenda topic title; Arial 20pt bold, sentence case</a:t>
            </a:r>
          </a:p>
        </p:txBody>
      </p:sp>
      <p:sp>
        <p:nvSpPr>
          <p:cNvPr id="10" name="Topic Subtitle Placeholder">
            <a:extLst>
              <a:ext uri="{FF2B5EF4-FFF2-40B4-BE49-F238E27FC236}">
                <a16:creationId xmlns:a16="http://schemas.microsoft.com/office/drawing/2014/main" id="{942A6313-B744-67DF-4CB5-86C4D7A04406}"/>
              </a:ext>
            </a:extLst>
          </p:cNvPr>
          <p:cNvSpPr>
            <a:spLocks noGrp="1"/>
          </p:cNvSpPr>
          <p:nvPr>
            <p:ph type="body" sz="quarter" idx="28" hasCustomPrompt="1"/>
          </p:nvPr>
        </p:nvSpPr>
        <p:spPr bwMode="gray">
          <a:xfrm>
            <a:off x="2438402" y="1315208"/>
            <a:ext cx="73152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5" name="Divider">
            <a:extLst>
              <a:ext uri="{FF2B5EF4-FFF2-40B4-BE49-F238E27FC236}">
                <a16:creationId xmlns:a16="http://schemas.microsoft.com/office/drawing/2014/main" id="{45C0617B-A41B-B94F-A8DE-6993D064F9CD}"/>
              </a:ext>
              <a:ext uri="{C183D7F6-B498-43B3-948B-1728B52AA6E4}">
                <adec:decorative xmlns:adec="http://schemas.microsoft.com/office/drawing/2017/decorative" val="1"/>
              </a:ext>
            </a:extLst>
          </p:cNvPr>
          <p:cNvCxnSpPr>
            <a:cxnSpLocks/>
          </p:cNvCxnSpPr>
          <p:nvPr userDrawn="1"/>
        </p:nvCxnSpPr>
        <p:spPr bwMode="gray">
          <a:xfrm flipH="1">
            <a:off x="1174581" y="1931530"/>
            <a:ext cx="9842839" cy="0"/>
          </a:xfrm>
          <a:prstGeom prst="line">
            <a:avLst/>
          </a:prstGeom>
          <a:noFill/>
          <a:ln w="9525" cap="flat" cmpd="sng" algn="ctr">
            <a:solidFill>
              <a:schemeClr val="tx2">
                <a:lumMod val="40000"/>
                <a:lumOff val="60000"/>
              </a:schemeClr>
            </a:solidFill>
            <a:prstDash val="solid"/>
          </a:ln>
          <a:effectLst/>
        </p:spPr>
      </p:cxnSp>
      <p:sp>
        <p:nvSpPr>
          <p:cNvPr id="12" name="Number Placeholder">
            <a:extLst>
              <a:ext uri="{FF2B5EF4-FFF2-40B4-BE49-F238E27FC236}">
                <a16:creationId xmlns:a16="http://schemas.microsoft.com/office/drawing/2014/main" id="{9ACC6C8E-E090-D429-88C9-EB068868E271}"/>
              </a:ext>
            </a:extLst>
          </p:cNvPr>
          <p:cNvSpPr>
            <a:spLocks noGrp="1"/>
          </p:cNvSpPr>
          <p:nvPr>
            <p:ph type="body" sz="quarter" idx="29" hasCustomPrompt="1"/>
          </p:nvPr>
        </p:nvSpPr>
        <p:spPr bwMode="gray">
          <a:xfrm>
            <a:off x="1475304" y="2149948"/>
            <a:ext cx="694274" cy="895350"/>
          </a:xfrm>
        </p:spPr>
        <p:txBody>
          <a:bodyPr anchor="ctr" anchorCtr="0">
            <a:noAutofit/>
          </a:bodyPr>
          <a:lstStyle>
            <a:lvl1pPr algn="ctr">
              <a:defRPr sz="5300" b="1"/>
            </a:lvl1pPr>
            <a:lvl2pPr>
              <a:defRPr sz="5300"/>
            </a:lvl2pPr>
            <a:lvl3pPr>
              <a:defRPr sz="5300"/>
            </a:lvl3pPr>
            <a:lvl4pPr>
              <a:defRPr sz="5300"/>
            </a:lvl4pPr>
            <a:lvl5pPr>
              <a:defRPr sz="5300"/>
            </a:lvl5pPr>
          </a:lstStyle>
          <a:p>
            <a:pPr lvl="0"/>
            <a:r>
              <a:rPr lang="en-US" dirty="0"/>
              <a:t>#</a:t>
            </a:r>
          </a:p>
        </p:txBody>
      </p:sp>
      <p:sp>
        <p:nvSpPr>
          <p:cNvPr id="13" name="Topic Title Placeholder">
            <a:extLst>
              <a:ext uri="{FF2B5EF4-FFF2-40B4-BE49-F238E27FC236}">
                <a16:creationId xmlns:a16="http://schemas.microsoft.com/office/drawing/2014/main" id="{0C563671-9FC8-CC5D-3C39-FE5D7621FC23}"/>
              </a:ext>
            </a:extLst>
          </p:cNvPr>
          <p:cNvSpPr>
            <a:spLocks noGrp="1"/>
          </p:cNvSpPr>
          <p:nvPr>
            <p:ph type="body" sz="quarter" idx="30" hasCustomPrompt="1"/>
          </p:nvPr>
        </p:nvSpPr>
        <p:spPr bwMode="gray">
          <a:xfrm>
            <a:off x="2438400" y="2288871"/>
            <a:ext cx="7315200" cy="307777"/>
          </a:xfrm>
        </p:spPr>
        <p:txBody>
          <a:bodyPr wrap="square" anchor="b" anchorCtr="0">
            <a:spAutoFit/>
          </a:bodyPr>
          <a:lstStyle>
            <a:lvl1pPr>
              <a:defRPr sz="2000" b="1"/>
            </a:lvl1pPr>
          </a:lstStyle>
          <a:p>
            <a:pPr lvl="0"/>
            <a:r>
              <a:rPr lang="en-US" dirty="0"/>
              <a:t>Agenda topic title; Arial 20pt bold, sentence case</a:t>
            </a:r>
          </a:p>
        </p:txBody>
      </p:sp>
      <p:sp>
        <p:nvSpPr>
          <p:cNvPr id="14" name="Topic Subtitle Placeholder">
            <a:extLst>
              <a:ext uri="{FF2B5EF4-FFF2-40B4-BE49-F238E27FC236}">
                <a16:creationId xmlns:a16="http://schemas.microsoft.com/office/drawing/2014/main" id="{42D17F63-7591-7F5C-C04F-45E2256148AA}"/>
              </a:ext>
            </a:extLst>
          </p:cNvPr>
          <p:cNvSpPr>
            <a:spLocks noGrp="1"/>
          </p:cNvSpPr>
          <p:nvPr>
            <p:ph type="body" sz="quarter" idx="31" hasCustomPrompt="1"/>
          </p:nvPr>
        </p:nvSpPr>
        <p:spPr bwMode="gray">
          <a:xfrm>
            <a:off x="2438402" y="2644736"/>
            <a:ext cx="73152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6" name="Divider">
            <a:extLst>
              <a:ext uri="{FF2B5EF4-FFF2-40B4-BE49-F238E27FC236}">
                <a16:creationId xmlns:a16="http://schemas.microsoft.com/office/drawing/2014/main" id="{C370CE82-930F-F04F-9C79-0DB4507F891E}"/>
              </a:ext>
              <a:ext uri="{C183D7F6-B498-43B3-948B-1728B52AA6E4}">
                <adec:decorative xmlns:adec="http://schemas.microsoft.com/office/drawing/2017/decorative" val="1"/>
              </a:ext>
            </a:extLst>
          </p:cNvPr>
          <p:cNvCxnSpPr>
            <a:cxnSpLocks/>
          </p:cNvCxnSpPr>
          <p:nvPr userDrawn="1"/>
        </p:nvCxnSpPr>
        <p:spPr bwMode="gray">
          <a:xfrm flipH="1">
            <a:off x="1174581" y="3263716"/>
            <a:ext cx="9842840" cy="0"/>
          </a:xfrm>
          <a:prstGeom prst="line">
            <a:avLst/>
          </a:prstGeom>
          <a:noFill/>
          <a:ln w="9525" cap="flat" cmpd="sng" algn="ctr">
            <a:solidFill>
              <a:schemeClr val="tx2">
                <a:lumMod val="40000"/>
                <a:lumOff val="60000"/>
              </a:schemeClr>
            </a:solidFill>
            <a:prstDash val="solid"/>
          </a:ln>
          <a:effectLst/>
        </p:spPr>
      </p:cxnSp>
      <p:sp>
        <p:nvSpPr>
          <p:cNvPr id="15" name="Number Placeholder">
            <a:extLst>
              <a:ext uri="{FF2B5EF4-FFF2-40B4-BE49-F238E27FC236}">
                <a16:creationId xmlns:a16="http://schemas.microsoft.com/office/drawing/2014/main" id="{24CBB7EE-240C-BC35-9C12-6E0CF449AE26}"/>
              </a:ext>
            </a:extLst>
          </p:cNvPr>
          <p:cNvSpPr>
            <a:spLocks noGrp="1"/>
          </p:cNvSpPr>
          <p:nvPr>
            <p:ph type="body" sz="quarter" idx="32" hasCustomPrompt="1"/>
          </p:nvPr>
        </p:nvSpPr>
        <p:spPr bwMode="gray">
          <a:xfrm>
            <a:off x="1475304" y="3482134"/>
            <a:ext cx="694274" cy="895350"/>
          </a:xfrm>
        </p:spPr>
        <p:txBody>
          <a:bodyPr anchor="ctr" anchorCtr="0">
            <a:noAutofit/>
          </a:bodyPr>
          <a:lstStyle>
            <a:lvl1pPr algn="ctr">
              <a:defRPr sz="5300" b="1"/>
            </a:lvl1pPr>
            <a:lvl2pPr>
              <a:defRPr sz="5300"/>
            </a:lvl2pPr>
            <a:lvl3pPr>
              <a:defRPr sz="5300"/>
            </a:lvl3pPr>
            <a:lvl4pPr>
              <a:defRPr sz="5300"/>
            </a:lvl4pPr>
            <a:lvl5pPr>
              <a:defRPr sz="5300"/>
            </a:lvl5pPr>
          </a:lstStyle>
          <a:p>
            <a:pPr lvl="0"/>
            <a:r>
              <a:rPr lang="en-US" dirty="0"/>
              <a:t>#</a:t>
            </a:r>
          </a:p>
        </p:txBody>
      </p:sp>
      <p:sp>
        <p:nvSpPr>
          <p:cNvPr id="16" name="Topic Title Placeholder">
            <a:extLst>
              <a:ext uri="{FF2B5EF4-FFF2-40B4-BE49-F238E27FC236}">
                <a16:creationId xmlns:a16="http://schemas.microsoft.com/office/drawing/2014/main" id="{FBD23F2E-0318-1D66-B5BA-DE6A2F485B62}"/>
              </a:ext>
            </a:extLst>
          </p:cNvPr>
          <p:cNvSpPr>
            <a:spLocks noGrp="1"/>
          </p:cNvSpPr>
          <p:nvPr>
            <p:ph type="body" sz="quarter" idx="33" hasCustomPrompt="1"/>
          </p:nvPr>
        </p:nvSpPr>
        <p:spPr bwMode="gray">
          <a:xfrm>
            <a:off x="2438400" y="3625252"/>
            <a:ext cx="7315200" cy="307777"/>
          </a:xfrm>
        </p:spPr>
        <p:txBody>
          <a:bodyPr wrap="square" anchor="b" anchorCtr="0">
            <a:spAutoFit/>
          </a:bodyPr>
          <a:lstStyle>
            <a:lvl1pPr>
              <a:defRPr sz="2000" b="1"/>
            </a:lvl1pPr>
          </a:lstStyle>
          <a:p>
            <a:pPr lvl="0"/>
            <a:r>
              <a:rPr lang="en-US" dirty="0"/>
              <a:t>Agenda topic title; Arial 20pt bold, sentence case</a:t>
            </a:r>
          </a:p>
        </p:txBody>
      </p:sp>
      <p:sp>
        <p:nvSpPr>
          <p:cNvPr id="17" name="Topic Subtitle Placeholder">
            <a:extLst>
              <a:ext uri="{FF2B5EF4-FFF2-40B4-BE49-F238E27FC236}">
                <a16:creationId xmlns:a16="http://schemas.microsoft.com/office/drawing/2014/main" id="{CD5B7BE6-40AC-8402-ECCF-9E15E51FDCD4}"/>
              </a:ext>
            </a:extLst>
          </p:cNvPr>
          <p:cNvSpPr>
            <a:spLocks noGrp="1"/>
          </p:cNvSpPr>
          <p:nvPr>
            <p:ph type="body" sz="quarter" idx="34" hasCustomPrompt="1"/>
          </p:nvPr>
        </p:nvSpPr>
        <p:spPr bwMode="gray">
          <a:xfrm>
            <a:off x="2438402" y="3981117"/>
            <a:ext cx="73152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7" name="Divider">
            <a:extLst>
              <a:ext uri="{FF2B5EF4-FFF2-40B4-BE49-F238E27FC236}">
                <a16:creationId xmlns:a16="http://schemas.microsoft.com/office/drawing/2014/main" id="{3A4F78B3-98DE-5B49-85FD-A2910B7B5517}"/>
              </a:ext>
              <a:ext uri="{C183D7F6-B498-43B3-948B-1728B52AA6E4}">
                <adec:decorative xmlns:adec="http://schemas.microsoft.com/office/drawing/2017/decorative" val="1"/>
              </a:ext>
            </a:extLst>
          </p:cNvPr>
          <p:cNvCxnSpPr>
            <a:cxnSpLocks/>
          </p:cNvCxnSpPr>
          <p:nvPr userDrawn="1"/>
        </p:nvCxnSpPr>
        <p:spPr bwMode="gray">
          <a:xfrm flipH="1">
            <a:off x="1174581" y="4595902"/>
            <a:ext cx="9842840" cy="0"/>
          </a:xfrm>
          <a:prstGeom prst="line">
            <a:avLst/>
          </a:prstGeom>
          <a:noFill/>
          <a:ln w="9525" cap="flat" cmpd="sng" algn="ctr">
            <a:solidFill>
              <a:schemeClr val="tx2">
                <a:lumMod val="40000"/>
                <a:lumOff val="60000"/>
              </a:schemeClr>
            </a:solidFill>
            <a:prstDash val="solid"/>
          </a:ln>
          <a:effectLst/>
        </p:spPr>
      </p:cxnSp>
      <p:sp>
        <p:nvSpPr>
          <p:cNvPr id="18" name="Number Placeholder">
            <a:extLst>
              <a:ext uri="{FF2B5EF4-FFF2-40B4-BE49-F238E27FC236}">
                <a16:creationId xmlns:a16="http://schemas.microsoft.com/office/drawing/2014/main" id="{5866C231-C16A-D405-5380-93AA11EB33C9}"/>
              </a:ext>
            </a:extLst>
          </p:cNvPr>
          <p:cNvSpPr>
            <a:spLocks noGrp="1"/>
          </p:cNvSpPr>
          <p:nvPr>
            <p:ph type="body" sz="quarter" idx="35" hasCustomPrompt="1"/>
          </p:nvPr>
        </p:nvSpPr>
        <p:spPr bwMode="gray">
          <a:xfrm>
            <a:off x="1475304" y="4814320"/>
            <a:ext cx="694274" cy="895350"/>
          </a:xfrm>
        </p:spPr>
        <p:txBody>
          <a:bodyPr anchor="ctr" anchorCtr="0">
            <a:noAutofit/>
          </a:bodyPr>
          <a:lstStyle>
            <a:lvl1pPr algn="ctr">
              <a:defRPr sz="5300" b="1"/>
            </a:lvl1pPr>
            <a:lvl2pPr>
              <a:defRPr sz="5300"/>
            </a:lvl2pPr>
            <a:lvl3pPr>
              <a:defRPr sz="5300"/>
            </a:lvl3pPr>
            <a:lvl4pPr>
              <a:defRPr sz="5300"/>
            </a:lvl4pPr>
            <a:lvl5pPr>
              <a:defRPr sz="5300"/>
            </a:lvl5pPr>
          </a:lstStyle>
          <a:p>
            <a:pPr lvl="0"/>
            <a:r>
              <a:rPr lang="en-US" dirty="0"/>
              <a:t>#</a:t>
            </a:r>
          </a:p>
        </p:txBody>
      </p:sp>
      <p:sp>
        <p:nvSpPr>
          <p:cNvPr id="19" name="Topic Title Placeholder">
            <a:extLst>
              <a:ext uri="{FF2B5EF4-FFF2-40B4-BE49-F238E27FC236}">
                <a16:creationId xmlns:a16="http://schemas.microsoft.com/office/drawing/2014/main" id="{3BF162A6-C535-06D4-09E9-3E53AA1318A4}"/>
              </a:ext>
            </a:extLst>
          </p:cNvPr>
          <p:cNvSpPr>
            <a:spLocks noGrp="1"/>
          </p:cNvSpPr>
          <p:nvPr>
            <p:ph type="body" sz="quarter" idx="36" hasCustomPrompt="1"/>
          </p:nvPr>
        </p:nvSpPr>
        <p:spPr bwMode="gray">
          <a:xfrm>
            <a:off x="2438400" y="4955053"/>
            <a:ext cx="7315200" cy="307777"/>
          </a:xfrm>
        </p:spPr>
        <p:txBody>
          <a:bodyPr wrap="square" anchor="b" anchorCtr="0">
            <a:spAutoFit/>
          </a:bodyPr>
          <a:lstStyle>
            <a:lvl1pPr>
              <a:defRPr sz="2000" b="1"/>
            </a:lvl1pPr>
          </a:lstStyle>
          <a:p>
            <a:pPr lvl="0"/>
            <a:r>
              <a:rPr lang="en-US" dirty="0"/>
              <a:t>Agenda topic title; Arial 20pt bold, sentence case</a:t>
            </a:r>
          </a:p>
        </p:txBody>
      </p:sp>
      <p:sp>
        <p:nvSpPr>
          <p:cNvPr id="20" name="Topic Subtitle Placeholder">
            <a:extLst>
              <a:ext uri="{FF2B5EF4-FFF2-40B4-BE49-F238E27FC236}">
                <a16:creationId xmlns:a16="http://schemas.microsoft.com/office/drawing/2014/main" id="{3F3E1D79-7611-975A-322E-9B14066EB70D}"/>
              </a:ext>
            </a:extLst>
          </p:cNvPr>
          <p:cNvSpPr>
            <a:spLocks noGrp="1"/>
          </p:cNvSpPr>
          <p:nvPr>
            <p:ph type="body" sz="quarter" idx="37" hasCustomPrompt="1"/>
          </p:nvPr>
        </p:nvSpPr>
        <p:spPr bwMode="gray">
          <a:xfrm>
            <a:off x="2438402" y="5310918"/>
            <a:ext cx="7315200" cy="246221"/>
          </a:xfrm>
        </p:spPr>
        <p:txBody>
          <a:bodyPr wrap="square" anchor="t" anchorCtr="0">
            <a:spAutoFit/>
          </a:bodyPr>
          <a:lstStyle>
            <a:lvl1pPr>
              <a:defRPr sz="1600" b="0"/>
            </a:lvl1pPr>
          </a:lstStyle>
          <a:p>
            <a:pPr lvl="0"/>
            <a:r>
              <a:rPr lang="en-US" dirty="0"/>
              <a:t>Agenda topic subtitle; Arial 16pt, regular, sentence case</a:t>
            </a:r>
          </a:p>
        </p:txBody>
      </p:sp>
      <p:sp>
        <p:nvSpPr>
          <p:cNvPr id="51" name="Footer Placeholder">
            <a:extLst>
              <a:ext uri="{FF2B5EF4-FFF2-40B4-BE49-F238E27FC236}">
                <a16:creationId xmlns:a16="http://schemas.microsoft.com/office/drawing/2014/main" id="{85A7982A-004D-7745-A737-44A85812F968}"/>
              </a:ext>
            </a:extLst>
          </p:cNvPr>
          <p:cNvSpPr>
            <a:spLocks noGrp="1"/>
          </p:cNvSpPr>
          <p:nvPr>
            <p:ph type="ftr" sz="quarter" idx="25"/>
          </p:nvPr>
        </p:nvSpPr>
        <p:spPr bwMode="gray"/>
        <p:txBody>
          <a:bodyPr/>
          <a:lstStyle/>
          <a:p>
            <a:r>
              <a:rPr lang="en-US"/>
              <a:t>Footer</a:t>
            </a:r>
            <a:endParaRPr lang="en-US" dirty="0"/>
          </a:p>
        </p:txBody>
      </p:sp>
      <p:sp>
        <p:nvSpPr>
          <p:cNvPr id="2" name="Date Placeholder">
            <a:extLst>
              <a:ext uri="{FF2B5EF4-FFF2-40B4-BE49-F238E27FC236}">
                <a16:creationId xmlns:a16="http://schemas.microsoft.com/office/drawing/2014/main" id="{19418836-B8AF-14F5-149B-D002259F04DF}"/>
              </a:ext>
            </a:extLst>
          </p:cNvPr>
          <p:cNvSpPr>
            <a:spLocks noGrp="1"/>
          </p:cNvSpPr>
          <p:nvPr>
            <p:ph type="dt" sz="half" idx="38"/>
          </p:nvPr>
        </p:nvSpPr>
        <p:spPr bwMode="gray"/>
        <p:txBody>
          <a:bodyPr/>
          <a:lstStyle/>
          <a:p>
            <a:fld id="{8477DBC4-E2D4-453A-AEBD-9E39D9D5EC9C}" type="datetime1">
              <a:rPr lang="en-US" smtClean="0"/>
              <a:t>9/8/2026</a:t>
            </a:fld>
            <a:endParaRPr lang="en-US" dirty="0"/>
          </a:p>
        </p:txBody>
      </p:sp>
      <p:sp>
        <p:nvSpPr>
          <p:cNvPr id="3" name="Slide Number Placeholder">
            <a:extLst>
              <a:ext uri="{FF2B5EF4-FFF2-40B4-BE49-F238E27FC236}">
                <a16:creationId xmlns:a16="http://schemas.microsoft.com/office/drawing/2014/main" id="{B7489855-8317-B94A-AEDA-A5FFAA2CD60C}"/>
              </a:ext>
            </a:extLst>
          </p:cNvPr>
          <p:cNvSpPr>
            <a:spLocks noGrp="1"/>
          </p:cNvSpPr>
          <p:nvPr>
            <p:ph type="sldNum" sz="quarter" idx="10"/>
          </p:nvPr>
        </p:nvSpPr>
        <p:spPr bwMode="gray"/>
        <p:txBody>
          <a:bodyPr/>
          <a:lstStyle/>
          <a:p>
            <a:fld id="{66DE20E4-D496-034F-914D-F7F15B93E95B}" type="slidenum">
              <a:rPr lang="en-US" smtClean="0"/>
              <a:pPr/>
              <a:t>‹#›</a:t>
            </a:fld>
            <a:endParaRPr lang="en-US" dirty="0"/>
          </a:p>
        </p:txBody>
      </p:sp>
    </p:spTree>
    <p:extLst>
      <p:ext uri="{BB962C8B-B14F-4D97-AF65-F5344CB8AC3E}">
        <p14:creationId xmlns:p14="http://schemas.microsoft.com/office/powerpoint/2010/main" val="562374662"/>
      </p:ext>
    </p:extLst>
  </p:cSld>
  <p:clrMapOvr>
    <a:masterClrMapping/>
  </p:clrMapOvr>
  <p:extLst>
    <p:ext uri="{DCECCB84-F9BA-43D5-87BE-67443E8EF086}">
      <p15:sldGuideLst xmlns:p15="http://schemas.microsoft.com/office/powerpoint/2012/main">
        <p15:guide id="1" pos="153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05">
    <p:spTree>
      <p:nvGrpSpPr>
        <p:cNvPr id="1" name=""/>
        <p:cNvGrpSpPr/>
        <p:nvPr/>
      </p:nvGrpSpPr>
      <p:grpSpPr>
        <a:xfrm>
          <a:off x="0" y="0"/>
          <a:ext cx="0" cy="0"/>
          <a:chOff x="0" y="0"/>
          <a:chExt cx="0" cy="0"/>
        </a:xfrm>
      </p:grpSpPr>
      <p:sp>
        <p:nvSpPr>
          <p:cNvPr id="2" name="Icon Placeholder">
            <a:extLst>
              <a:ext uri="{FF2B5EF4-FFF2-40B4-BE49-F238E27FC236}">
                <a16:creationId xmlns:a16="http://schemas.microsoft.com/office/drawing/2014/main" id="{011789DE-DAE6-2F4B-32A9-7E79659E8D8A}"/>
              </a:ext>
            </a:extLst>
          </p:cNvPr>
          <p:cNvSpPr>
            <a:spLocks noGrp="1" noChangeAspect="1"/>
          </p:cNvSpPr>
          <p:nvPr>
            <p:ph type="pic" sz="quarter" idx="38" hasCustomPrompt="1"/>
          </p:nvPr>
        </p:nvSpPr>
        <p:spPr bwMode="gray">
          <a:xfrm>
            <a:off x="1319932" y="1905523"/>
            <a:ext cx="1005019" cy="1005840"/>
          </a:xfrm>
          <a:prstGeom prst="ellipse">
            <a:avLst/>
          </a:prstGeom>
          <a:solidFill>
            <a:schemeClr val="tx1"/>
          </a:solidFill>
        </p:spPr>
        <p:txBody>
          <a:bodyPr>
            <a:normAutofit/>
          </a:bodyPr>
          <a:lstStyle>
            <a:lvl1pPr algn="ctr">
              <a:defRPr sz="800">
                <a:solidFill>
                  <a:schemeClr val="bg1"/>
                </a:solidFill>
              </a:defRPr>
            </a:lvl1pPr>
          </a:lstStyle>
          <a:p>
            <a:r>
              <a:rPr lang="en-US" dirty="0"/>
              <a:t>Insert icon</a:t>
            </a:r>
          </a:p>
        </p:txBody>
      </p:sp>
      <p:sp>
        <p:nvSpPr>
          <p:cNvPr id="13" name="Topic Title Placeholder">
            <a:extLst>
              <a:ext uri="{FF2B5EF4-FFF2-40B4-BE49-F238E27FC236}">
                <a16:creationId xmlns:a16="http://schemas.microsoft.com/office/drawing/2014/main" id="{0C563671-9FC8-CC5D-3C39-FE5D7621FC23}"/>
              </a:ext>
            </a:extLst>
          </p:cNvPr>
          <p:cNvSpPr>
            <a:spLocks noGrp="1"/>
          </p:cNvSpPr>
          <p:nvPr>
            <p:ph type="body" sz="quarter" idx="30" hasCustomPrompt="1"/>
          </p:nvPr>
        </p:nvSpPr>
        <p:spPr bwMode="gray">
          <a:xfrm>
            <a:off x="2781035" y="2099691"/>
            <a:ext cx="7086600" cy="307777"/>
          </a:xfrm>
        </p:spPr>
        <p:txBody>
          <a:bodyPr wrap="square" anchor="b" anchorCtr="0">
            <a:spAutoFit/>
          </a:bodyPr>
          <a:lstStyle>
            <a:lvl1pPr>
              <a:defRPr sz="2000" b="1"/>
            </a:lvl1pPr>
          </a:lstStyle>
          <a:p>
            <a:pPr lvl="0"/>
            <a:r>
              <a:rPr lang="en-US" dirty="0"/>
              <a:t>Agenda topic title; Arial 20pt bold, sentence case</a:t>
            </a:r>
          </a:p>
        </p:txBody>
      </p:sp>
      <p:sp>
        <p:nvSpPr>
          <p:cNvPr id="14" name="Topic Subtitle Placeholder">
            <a:extLst>
              <a:ext uri="{FF2B5EF4-FFF2-40B4-BE49-F238E27FC236}">
                <a16:creationId xmlns:a16="http://schemas.microsoft.com/office/drawing/2014/main" id="{42D17F63-7591-7F5C-C04F-45E2256148AA}"/>
              </a:ext>
            </a:extLst>
          </p:cNvPr>
          <p:cNvSpPr>
            <a:spLocks noGrp="1"/>
          </p:cNvSpPr>
          <p:nvPr>
            <p:ph type="body" sz="quarter" idx="31" hasCustomPrompt="1"/>
          </p:nvPr>
        </p:nvSpPr>
        <p:spPr bwMode="gray">
          <a:xfrm>
            <a:off x="2781035" y="2455556"/>
            <a:ext cx="70866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6" name="Divider">
            <a:extLst>
              <a:ext uri="{FF2B5EF4-FFF2-40B4-BE49-F238E27FC236}">
                <a16:creationId xmlns:a16="http://schemas.microsoft.com/office/drawing/2014/main" id="{C370CE82-930F-F04F-9C79-0DB4507F891E}"/>
              </a:ext>
              <a:ext uri="{C183D7F6-B498-43B3-948B-1728B52AA6E4}">
                <adec:decorative xmlns:adec="http://schemas.microsoft.com/office/drawing/2017/decorative" val="1"/>
              </a:ext>
            </a:extLst>
          </p:cNvPr>
          <p:cNvCxnSpPr>
            <a:cxnSpLocks/>
          </p:cNvCxnSpPr>
          <p:nvPr userDrawn="1"/>
        </p:nvCxnSpPr>
        <p:spPr bwMode="gray">
          <a:xfrm flipH="1">
            <a:off x="1174581" y="3263716"/>
            <a:ext cx="9842840" cy="0"/>
          </a:xfrm>
          <a:prstGeom prst="line">
            <a:avLst/>
          </a:prstGeom>
          <a:noFill/>
          <a:ln w="9525" cap="flat" cmpd="sng" algn="ctr">
            <a:solidFill>
              <a:schemeClr val="tx2">
                <a:lumMod val="40000"/>
                <a:lumOff val="60000"/>
              </a:schemeClr>
            </a:solidFill>
            <a:prstDash val="solid"/>
          </a:ln>
          <a:effectLst/>
        </p:spPr>
      </p:cxnSp>
      <p:sp>
        <p:nvSpPr>
          <p:cNvPr id="4" name="Icon Placeholder">
            <a:extLst>
              <a:ext uri="{FF2B5EF4-FFF2-40B4-BE49-F238E27FC236}">
                <a16:creationId xmlns:a16="http://schemas.microsoft.com/office/drawing/2014/main" id="{2DA2F81F-72B7-A1AE-58E5-6EA0FE38C9E8}"/>
              </a:ext>
            </a:extLst>
          </p:cNvPr>
          <p:cNvSpPr>
            <a:spLocks noGrp="1" noChangeAspect="1"/>
          </p:cNvSpPr>
          <p:nvPr>
            <p:ph type="pic" sz="quarter" idx="39" hasCustomPrompt="1"/>
          </p:nvPr>
        </p:nvSpPr>
        <p:spPr bwMode="gray">
          <a:xfrm>
            <a:off x="1319932" y="3616069"/>
            <a:ext cx="1005019" cy="1005840"/>
          </a:xfrm>
          <a:prstGeom prst="ellipse">
            <a:avLst/>
          </a:prstGeom>
          <a:solidFill>
            <a:schemeClr val="tx1"/>
          </a:solidFill>
        </p:spPr>
        <p:txBody>
          <a:bodyPr>
            <a:normAutofit/>
          </a:bodyPr>
          <a:lstStyle>
            <a:lvl1pPr algn="ctr">
              <a:defRPr sz="800">
                <a:solidFill>
                  <a:schemeClr val="bg1"/>
                </a:solidFill>
              </a:defRPr>
            </a:lvl1pPr>
          </a:lstStyle>
          <a:p>
            <a:r>
              <a:rPr lang="en-US" dirty="0"/>
              <a:t>Insert icon</a:t>
            </a:r>
          </a:p>
        </p:txBody>
      </p:sp>
      <p:sp>
        <p:nvSpPr>
          <p:cNvPr id="16" name="Topic Title Placeholder">
            <a:extLst>
              <a:ext uri="{FF2B5EF4-FFF2-40B4-BE49-F238E27FC236}">
                <a16:creationId xmlns:a16="http://schemas.microsoft.com/office/drawing/2014/main" id="{FBD23F2E-0318-1D66-B5BA-DE6A2F485B62}"/>
              </a:ext>
            </a:extLst>
          </p:cNvPr>
          <p:cNvSpPr>
            <a:spLocks noGrp="1"/>
          </p:cNvSpPr>
          <p:nvPr>
            <p:ph type="body" sz="quarter" idx="33" hasCustomPrompt="1"/>
          </p:nvPr>
        </p:nvSpPr>
        <p:spPr bwMode="gray">
          <a:xfrm>
            <a:off x="2781035" y="3814432"/>
            <a:ext cx="7086600" cy="307777"/>
          </a:xfrm>
        </p:spPr>
        <p:txBody>
          <a:bodyPr wrap="square" anchor="b" anchorCtr="0">
            <a:spAutoFit/>
          </a:bodyPr>
          <a:lstStyle>
            <a:lvl1pPr>
              <a:defRPr sz="2000" b="1"/>
            </a:lvl1pPr>
          </a:lstStyle>
          <a:p>
            <a:pPr lvl="0"/>
            <a:r>
              <a:rPr lang="en-US" dirty="0"/>
              <a:t>Agenda topic title; Arial 20pt bold, sentence case</a:t>
            </a:r>
          </a:p>
        </p:txBody>
      </p:sp>
      <p:sp>
        <p:nvSpPr>
          <p:cNvPr id="17" name="Topic Subtitle Placeholder">
            <a:extLst>
              <a:ext uri="{FF2B5EF4-FFF2-40B4-BE49-F238E27FC236}">
                <a16:creationId xmlns:a16="http://schemas.microsoft.com/office/drawing/2014/main" id="{CD5B7BE6-40AC-8402-ECCF-9E15E51FDCD4}"/>
              </a:ext>
            </a:extLst>
          </p:cNvPr>
          <p:cNvSpPr>
            <a:spLocks noGrp="1"/>
          </p:cNvSpPr>
          <p:nvPr>
            <p:ph type="body" sz="quarter" idx="34" hasCustomPrompt="1"/>
          </p:nvPr>
        </p:nvSpPr>
        <p:spPr bwMode="gray">
          <a:xfrm>
            <a:off x="2781035" y="4170297"/>
            <a:ext cx="7086600" cy="246221"/>
          </a:xfrm>
        </p:spPr>
        <p:txBody>
          <a:bodyPr wrap="square" anchor="t" anchorCtr="0">
            <a:spAutoFit/>
          </a:bodyPr>
          <a:lstStyle>
            <a:lvl1pPr>
              <a:defRPr sz="1600" b="0"/>
            </a:lvl1pPr>
          </a:lstStyle>
          <a:p>
            <a:pPr lvl="0"/>
            <a:r>
              <a:rPr lang="en-US" dirty="0"/>
              <a:t>Agenda topic subtitle; Arial 16pt, regular, sentence case</a:t>
            </a:r>
          </a:p>
        </p:txBody>
      </p:sp>
      <p:sp>
        <p:nvSpPr>
          <p:cNvPr id="8" name="Footer Placeholder">
            <a:extLst>
              <a:ext uri="{FF2B5EF4-FFF2-40B4-BE49-F238E27FC236}">
                <a16:creationId xmlns:a16="http://schemas.microsoft.com/office/drawing/2014/main" id="{6CD62C4B-2ED0-D78B-5569-5014CBE0802E}"/>
              </a:ext>
            </a:extLst>
          </p:cNvPr>
          <p:cNvSpPr>
            <a:spLocks noGrp="1"/>
          </p:cNvSpPr>
          <p:nvPr>
            <p:ph type="ftr" sz="quarter" idx="41"/>
          </p:nvPr>
        </p:nvSpPr>
        <p:spPr bwMode="gray"/>
        <p:txBody>
          <a:bodyPr/>
          <a:lstStyle/>
          <a:p>
            <a:r>
              <a:rPr lang="en-US" dirty="0"/>
              <a:t>Footer</a:t>
            </a:r>
          </a:p>
        </p:txBody>
      </p:sp>
      <p:sp>
        <p:nvSpPr>
          <p:cNvPr id="7" name="Date Placeholder">
            <a:extLst>
              <a:ext uri="{FF2B5EF4-FFF2-40B4-BE49-F238E27FC236}">
                <a16:creationId xmlns:a16="http://schemas.microsoft.com/office/drawing/2014/main" id="{6BF357CE-0ED2-FD4F-B852-9F8803E3FE49}"/>
              </a:ext>
            </a:extLst>
          </p:cNvPr>
          <p:cNvSpPr>
            <a:spLocks noGrp="1"/>
          </p:cNvSpPr>
          <p:nvPr>
            <p:ph type="dt" sz="half" idx="40"/>
          </p:nvPr>
        </p:nvSpPr>
        <p:spPr bwMode="gray"/>
        <p:txBody>
          <a:bodyPr/>
          <a:lstStyle/>
          <a:p>
            <a:fld id="{E00E1DEF-43CA-4420-9132-F0B80D18D905}" type="datetime1">
              <a:rPr lang="en-US" smtClean="0"/>
              <a:t>9/8/2026</a:t>
            </a:fld>
            <a:endParaRPr lang="en-US" dirty="0"/>
          </a:p>
        </p:txBody>
      </p:sp>
      <p:sp>
        <p:nvSpPr>
          <p:cNvPr id="9" name="Slide Number Placeholder">
            <a:extLst>
              <a:ext uri="{FF2B5EF4-FFF2-40B4-BE49-F238E27FC236}">
                <a16:creationId xmlns:a16="http://schemas.microsoft.com/office/drawing/2014/main" id="{C72E482F-FBB9-F459-C954-306B9A9E72E6}"/>
              </a:ext>
            </a:extLst>
          </p:cNvPr>
          <p:cNvSpPr>
            <a:spLocks noGrp="1"/>
          </p:cNvSpPr>
          <p:nvPr>
            <p:ph type="sldNum" sz="quarter" idx="42"/>
          </p:nvPr>
        </p:nvSpPr>
        <p:spPr bwMode="gray"/>
        <p:txBody>
          <a:bodyPr/>
          <a:lstStyle/>
          <a:p>
            <a:fld id="{20EE5329-3E45-4A74-8CDA-27D66E9BEB5A}" type="slidenum">
              <a:rPr lang="en-US" smtClean="0"/>
              <a:pPr/>
              <a:t>‹#›</a:t>
            </a:fld>
            <a:endParaRPr lang="en-US" dirty="0"/>
          </a:p>
        </p:txBody>
      </p:sp>
    </p:spTree>
    <p:extLst>
      <p:ext uri="{BB962C8B-B14F-4D97-AF65-F5344CB8AC3E}">
        <p14:creationId xmlns:p14="http://schemas.microsoft.com/office/powerpoint/2010/main" val="1347010116"/>
      </p:ext>
    </p:extLst>
  </p:cSld>
  <p:clrMapOvr>
    <a:masterClrMapping/>
  </p:clrMapOvr>
  <p:extLst>
    <p:ext uri="{DCECCB84-F9BA-43D5-87BE-67443E8EF086}">
      <p15:sldGuideLst xmlns:p15="http://schemas.microsoft.com/office/powerpoint/2012/main">
        <p15:guide id="1" pos="1752" userDrawn="1">
          <p15:clr>
            <a:srgbClr val="FFC00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06">
    <p:spTree>
      <p:nvGrpSpPr>
        <p:cNvPr id="1" name=""/>
        <p:cNvGrpSpPr/>
        <p:nvPr/>
      </p:nvGrpSpPr>
      <p:grpSpPr>
        <a:xfrm>
          <a:off x="0" y="0"/>
          <a:ext cx="0" cy="0"/>
          <a:chOff x="0" y="0"/>
          <a:chExt cx="0" cy="0"/>
        </a:xfrm>
      </p:grpSpPr>
      <p:sp>
        <p:nvSpPr>
          <p:cNvPr id="2" name="Icon Placeholder">
            <a:extLst>
              <a:ext uri="{FF2B5EF4-FFF2-40B4-BE49-F238E27FC236}">
                <a16:creationId xmlns:a16="http://schemas.microsoft.com/office/drawing/2014/main" id="{C981F443-56DD-BB73-48AE-A8A50C6F1EA6}"/>
              </a:ext>
            </a:extLst>
          </p:cNvPr>
          <p:cNvSpPr>
            <a:spLocks noGrp="1" noChangeAspect="1"/>
          </p:cNvSpPr>
          <p:nvPr>
            <p:ph type="pic" sz="quarter" idx="38" hasCustomPrompt="1"/>
          </p:nvPr>
        </p:nvSpPr>
        <p:spPr bwMode="gray">
          <a:xfrm>
            <a:off x="1319932" y="1404716"/>
            <a:ext cx="1005019" cy="1005840"/>
          </a:xfrm>
          <a:prstGeom prst="ellipse">
            <a:avLst/>
          </a:prstGeom>
          <a:solidFill>
            <a:schemeClr val="tx1"/>
          </a:solidFill>
        </p:spPr>
        <p:txBody>
          <a:bodyPr>
            <a:normAutofit/>
          </a:bodyPr>
          <a:lstStyle>
            <a:lvl1pPr algn="ctr">
              <a:defRPr sz="800">
                <a:solidFill>
                  <a:schemeClr val="bg1"/>
                </a:solidFill>
              </a:defRPr>
            </a:lvl1pPr>
          </a:lstStyle>
          <a:p>
            <a:r>
              <a:rPr lang="en-US" dirty="0"/>
              <a:t>Insert icon</a:t>
            </a:r>
          </a:p>
        </p:txBody>
      </p:sp>
      <p:sp>
        <p:nvSpPr>
          <p:cNvPr id="9" name="Topic Title Placeholder">
            <a:extLst>
              <a:ext uri="{FF2B5EF4-FFF2-40B4-BE49-F238E27FC236}">
                <a16:creationId xmlns:a16="http://schemas.microsoft.com/office/drawing/2014/main" id="{72A7B7C0-19D6-32E1-12CB-A8CF5D54CEC9}"/>
              </a:ext>
            </a:extLst>
          </p:cNvPr>
          <p:cNvSpPr>
            <a:spLocks noGrp="1"/>
          </p:cNvSpPr>
          <p:nvPr>
            <p:ph type="body" sz="quarter" idx="27" hasCustomPrompt="1"/>
          </p:nvPr>
        </p:nvSpPr>
        <p:spPr bwMode="gray">
          <a:xfrm>
            <a:off x="2781035" y="1601542"/>
            <a:ext cx="7086600" cy="307777"/>
          </a:xfrm>
        </p:spPr>
        <p:txBody>
          <a:bodyPr wrap="square" anchor="b" anchorCtr="0">
            <a:spAutoFit/>
          </a:bodyPr>
          <a:lstStyle>
            <a:lvl1pPr>
              <a:defRPr sz="2000" b="1"/>
            </a:lvl1pPr>
          </a:lstStyle>
          <a:p>
            <a:pPr lvl="0"/>
            <a:r>
              <a:rPr lang="en-US" dirty="0"/>
              <a:t>Agenda topic title; Arial 20pt bold, sentence case</a:t>
            </a:r>
          </a:p>
        </p:txBody>
      </p:sp>
      <p:sp>
        <p:nvSpPr>
          <p:cNvPr id="10" name="Topic Subtitle Placeholder">
            <a:extLst>
              <a:ext uri="{FF2B5EF4-FFF2-40B4-BE49-F238E27FC236}">
                <a16:creationId xmlns:a16="http://schemas.microsoft.com/office/drawing/2014/main" id="{942A6313-B744-67DF-4CB5-86C4D7A04406}"/>
              </a:ext>
            </a:extLst>
          </p:cNvPr>
          <p:cNvSpPr>
            <a:spLocks noGrp="1"/>
          </p:cNvSpPr>
          <p:nvPr>
            <p:ph type="body" sz="quarter" idx="28" hasCustomPrompt="1"/>
          </p:nvPr>
        </p:nvSpPr>
        <p:spPr bwMode="gray">
          <a:xfrm>
            <a:off x="2781035" y="1957407"/>
            <a:ext cx="70866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5" name="Divider">
            <a:extLst>
              <a:ext uri="{FF2B5EF4-FFF2-40B4-BE49-F238E27FC236}">
                <a16:creationId xmlns:a16="http://schemas.microsoft.com/office/drawing/2014/main" id="{45C0617B-A41B-B94F-A8DE-6993D064F9CD}"/>
              </a:ext>
              <a:ext uri="{C183D7F6-B498-43B3-948B-1728B52AA6E4}">
                <adec:decorative xmlns:adec="http://schemas.microsoft.com/office/drawing/2017/decorative" val="1"/>
              </a:ext>
            </a:extLst>
          </p:cNvPr>
          <p:cNvCxnSpPr>
            <a:cxnSpLocks/>
          </p:cNvCxnSpPr>
          <p:nvPr userDrawn="1"/>
        </p:nvCxnSpPr>
        <p:spPr bwMode="gray">
          <a:xfrm flipH="1">
            <a:off x="1174581" y="2668319"/>
            <a:ext cx="9842839" cy="0"/>
          </a:xfrm>
          <a:prstGeom prst="line">
            <a:avLst/>
          </a:prstGeom>
          <a:noFill/>
          <a:ln w="9525" cap="flat" cmpd="sng" algn="ctr">
            <a:solidFill>
              <a:schemeClr val="tx2">
                <a:lumMod val="40000"/>
                <a:lumOff val="60000"/>
              </a:schemeClr>
            </a:solidFill>
            <a:prstDash val="solid"/>
          </a:ln>
          <a:effectLst/>
        </p:spPr>
      </p:cxnSp>
      <p:sp>
        <p:nvSpPr>
          <p:cNvPr id="7" name="Icon Placeholder">
            <a:extLst>
              <a:ext uri="{FF2B5EF4-FFF2-40B4-BE49-F238E27FC236}">
                <a16:creationId xmlns:a16="http://schemas.microsoft.com/office/drawing/2014/main" id="{9F688DDC-B15C-88CE-8E16-30E95CD664AD}"/>
              </a:ext>
            </a:extLst>
          </p:cNvPr>
          <p:cNvSpPr>
            <a:spLocks noGrp="1" noChangeAspect="1"/>
          </p:cNvSpPr>
          <p:nvPr>
            <p:ph type="pic" sz="quarter" idx="39" hasCustomPrompt="1"/>
          </p:nvPr>
        </p:nvSpPr>
        <p:spPr bwMode="gray">
          <a:xfrm>
            <a:off x="1319932" y="2926082"/>
            <a:ext cx="1005019" cy="1005840"/>
          </a:xfrm>
          <a:prstGeom prst="ellipse">
            <a:avLst/>
          </a:prstGeom>
          <a:solidFill>
            <a:schemeClr val="tx1"/>
          </a:solidFill>
        </p:spPr>
        <p:txBody>
          <a:bodyPr>
            <a:normAutofit/>
          </a:bodyPr>
          <a:lstStyle>
            <a:lvl1pPr algn="ctr">
              <a:defRPr sz="800">
                <a:solidFill>
                  <a:schemeClr val="bg1"/>
                </a:solidFill>
              </a:defRPr>
            </a:lvl1pPr>
          </a:lstStyle>
          <a:p>
            <a:r>
              <a:rPr lang="en-US" dirty="0"/>
              <a:t>Insert icon</a:t>
            </a:r>
          </a:p>
        </p:txBody>
      </p:sp>
      <p:sp>
        <p:nvSpPr>
          <p:cNvPr id="13" name="Topic Title Placeholder">
            <a:extLst>
              <a:ext uri="{FF2B5EF4-FFF2-40B4-BE49-F238E27FC236}">
                <a16:creationId xmlns:a16="http://schemas.microsoft.com/office/drawing/2014/main" id="{0C563671-9FC8-CC5D-3C39-FE5D7621FC23}"/>
              </a:ext>
            </a:extLst>
          </p:cNvPr>
          <p:cNvSpPr>
            <a:spLocks noGrp="1"/>
          </p:cNvSpPr>
          <p:nvPr>
            <p:ph type="body" sz="quarter" idx="30" hasCustomPrompt="1"/>
          </p:nvPr>
        </p:nvSpPr>
        <p:spPr bwMode="gray">
          <a:xfrm>
            <a:off x="2781035" y="3120250"/>
            <a:ext cx="7086600" cy="307777"/>
          </a:xfrm>
        </p:spPr>
        <p:txBody>
          <a:bodyPr wrap="square" anchor="b" anchorCtr="0">
            <a:spAutoFit/>
          </a:bodyPr>
          <a:lstStyle>
            <a:lvl1pPr>
              <a:defRPr sz="2000" b="1"/>
            </a:lvl1pPr>
          </a:lstStyle>
          <a:p>
            <a:pPr lvl="0"/>
            <a:r>
              <a:rPr lang="en-US" dirty="0"/>
              <a:t>Agenda topic title; Arial 20pt bold, sentence case</a:t>
            </a:r>
          </a:p>
        </p:txBody>
      </p:sp>
      <p:sp>
        <p:nvSpPr>
          <p:cNvPr id="14" name="Topic Subtitle Placeholder">
            <a:extLst>
              <a:ext uri="{FF2B5EF4-FFF2-40B4-BE49-F238E27FC236}">
                <a16:creationId xmlns:a16="http://schemas.microsoft.com/office/drawing/2014/main" id="{42D17F63-7591-7F5C-C04F-45E2256148AA}"/>
              </a:ext>
            </a:extLst>
          </p:cNvPr>
          <p:cNvSpPr>
            <a:spLocks noGrp="1"/>
          </p:cNvSpPr>
          <p:nvPr>
            <p:ph type="body" sz="quarter" idx="31" hasCustomPrompt="1"/>
          </p:nvPr>
        </p:nvSpPr>
        <p:spPr bwMode="gray">
          <a:xfrm>
            <a:off x="2781035" y="3476115"/>
            <a:ext cx="70866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6" name="Divider">
            <a:extLst>
              <a:ext uri="{FF2B5EF4-FFF2-40B4-BE49-F238E27FC236}">
                <a16:creationId xmlns:a16="http://schemas.microsoft.com/office/drawing/2014/main" id="{C370CE82-930F-F04F-9C79-0DB4507F891E}"/>
              </a:ext>
              <a:ext uri="{C183D7F6-B498-43B3-948B-1728B52AA6E4}">
                <adec:decorative xmlns:adec="http://schemas.microsoft.com/office/drawing/2017/decorative" val="1"/>
              </a:ext>
            </a:extLst>
          </p:cNvPr>
          <p:cNvCxnSpPr>
            <a:cxnSpLocks/>
          </p:cNvCxnSpPr>
          <p:nvPr userDrawn="1"/>
        </p:nvCxnSpPr>
        <p:spPr bwMode="gray">
          <a:xfrm flipH="1">
            <a:off x="1174581" y="4189685"/>
            <a:ext cx="9842840" cy="0"/>
          </a:xfrm>
          <a:prstGeom prst="line">
            <a:avLst/>
          </a:prstGeom>
          <a:noFill/>
          <a:ln w="9525" cap="flat" cmpd="sng" algn="ctr">
            <a:solidFill>
              <a:schemeClr val="tx2">
                <a:lumMod val="40000"/>
                <a:lumOff val="60000"/>
              </a:schemeClr>
            </a:solidFill>
            <a:prstDash val="solid"/>
          </a:ln>
          <a:effectLst/>
        </p:spPr>
      </p:cxnSp>
      <p:sp>
        <p:nvSpPr>
          <p:cNvPr id="8" name="Icon Placeholder">
            <a:extLst>
              <a:ext uri="{FF2B5EF4-FFF2-40B4-BE49-F238E27FC236}">
                <a16:creationId xmlns:a16="http://schemas.microsoft.com/office/drawing/2014/main" id="{ACADF040-CAF6-DD31-EAEC-98CEE9F791C2}"/>
              </a:ext>
            </a:extLst>
          </p:cNvPr>
          <p:cNvSpPr>
            <a:spLocks noGrp="1" noChangeAspect="1"/>
          </p:cNvSpPr>
          <p:nvPr>
            <p:ph type="pic" sz="quarter" idx="40" hasCustomPrompt="1"/>
          </p:nvPr>
        </p:nvSpPr>
        <p:spPr bwMode="gray">
          <a:xfrm>
            <a:off x="1319932" y="4447448"/>
            <a:ext cx="1005019" cy="1005840"/>
          </a:xfrm>
          <a:prstGeom prst="ellipse">
            <a:avLst/>
          </a:prstGeom>
          <a:solidFill>
            <a:schemeClr val="tx1"/>
          </a:solidFill>
        </p:spPr>
        <p:txBody>
          <a:bodyPr>
            <a:normAutofit/>
          </a:bodyPr>
          <a:lstStyle>
            <a:lvl1pPr algn="ctr">
              <a:defRPr sz="800">
                <a:solidFill>
                  <a:schemeClr val="bg1"/>
                </a:solidFill>
              </a:defRPr>
            </a:lvl1pPr>
          </a:lstStyle>
          <a:p>
            <a:r>
              <a:rPr lang="en-US" dirty="0"/>
              <a:t>Insert icon</a:t>
            </a:r>
          </a:p>
        </p:txBody>
      </p:sp>
      <p:sp>
        <p:nvSpPr>
          <p:cNvPr id="16" name="Topic Title Placeholder">
            <a:extLst>
              <a:ext uri="{FF2B5EF4-FFF2-40B4-BE49-F238E27FC236}">
                <a16:creationId xmlns:a16="http://schemas.microsoft.com/office/drawing/2014/main" id="{FBD23F2E-0318-1D66-B5BA-DE6A2F485B62}"/>
              </a:ext>
            </a:extLst>
          </p:cNvPr>
          <p:cNvSpPr>
            <a:spLocks noGrp="1"/>
          </p:cNvSpPr>
          <p:nvPr>
            <p:ph type="body" sz="quarter" idx="33" hasCustomPrompt="1"/>
          </p:nvPr>
        </p:nvSpPr>
        <p:spPr bwMode="gray">
          <a:xfrm>
            <a:off x="2781035" y="4645811"/>
            <a:ext cx="7086600" cy="307777"/>
          </a:xfrm>
        </p:spPr>
        <p:txBody>
          <a:bodyPr wrap="square" anchor="b" anchorCtr="0">
            <a:spAutoFit/>
          </a:bodyPr>
          <a:lstStyle>
            <a:lvl1pPr>
              <a:defRPr sz="2000" b="1"/>
            </a:lvl1pPr>
          </a:lstStyle>
          <a:p>
            <a:pPr lvl="0"/>
            <a:r>
              <a:rPr lang="en-US" dirty="0"/>
              <a:t>Agenda topic title; Arial 20pt bold, sentence case</a:t>
            </a:r>
          </a:p>
        </p:txBody>
      </p:sp>
      <p:sp>
        <p:nvSpPr>
          <p:cNvPr id="17" name="Topic Subtitle Placeholder">
            <a:extLst>
              <a:ext uri="{FF2B5EF4-FFF2-40B4-BE49-F238E27FC236}">
                <a16:creationId xmlns:a16="http://schemas.microsoft.com/office/drawing/2014/main" id="{CD5B7BE6-40AC-8402-ECCF-9E15E51FDCD4}"/>
              </a:ext>
            </a:extLst>
          </p:cNvPr>
          <p:cNvSpPr>
            <a:spLocks noGrp="1"/>
          </p:cNvSpPr>
          <p:nvPr>
            <p:ph type="body" sz="quarter" idx="34" hasCustomPrompt="1"/>
          </p:nvPr>
        </p:nvSpPr>
        <p:spPr bwMode="gray">
          <a:xfrm>
            <a:off x="2781035" y="5001676"/>
            <a:ext cx="7086600" cy="246221"/>
          </a:xfrm>
        </p:spPr>
        <p:txBody>
          <a:bodyPr wrap="square" anchor="t" anchorCtr="0">
            <a:spAutoFit/>
          </a:bodyPr>
          <a:lstStyle>
            <a:lvl1pPr>
              <a:defRPr sz="1600" b="0"/>
            </a:lvl1pPr>
          </a:lstStyle>
          <a:p>
            <a:pPr lvl="0"/>
            <a:r>
              <a:rPr lang="en-US" dirty="0"/>
              <a:t>Agenda topic subtitle; Arial 16pt, regular, sentence case</a:t>
            </a:r>
          </a:p>
        </p:txBody>
      </p:sp>
      <p:sp>
        <p:nvSpPr>
          <p:cNvPr id="20" name="Footer Placeholder">
            <a:extLst>
              <a:ext uri="{FF2B5EF4-FFF2-40B4-BE49-F238E27FC236}">
                <a16:creationId xmlns:a16="http://schemas.microsoft.com/office/drawing/2014/main" id="{F6D9C79B-031B-DBA4-56D2-9B3EE116C016}"/>
              </a:ext>
            </a:extLst>
          </p:cNvPr>
          <p:cNvSpPr>
            <a:spLocks noGrp="1"/>
          </p:cNvSpPr>
          <p:nvPr>
            <p:ph type="ftr" sz="quarter" idx="42"/>
          </p:nvPr>
        </p:nvSpPr>
        <p:spPr bwMode="gray"/>
        <p:txBody>
          <a:bodyPr/>
          <a:lstStyle/>
          <a:p>
            <a:r>
              <a:rPr lang="en-US" dirty="0"/>
              <a:t>Footer</a:t>
            </a:r>
          </a:p>
        </p:txBody>
      </p:sp>
      <p:sp>
        <p:nvSpPr>
          <p:cNvPr id="19" name="Date Placeholder">
            <a:extLst>
              <a:ext uri="{FF2B5EF4-FFF2-40B4-BE49-F238E27FC236}">
                <a16:creationId xmlns:a16="http://schemas.microsoft.com/office/drawing/2014/main" id="{2C898C57-6CE6-4D99-68CE-1E1E34371A92}"/>
              </a:ext>
            </a:extLst>
          </p:cNvPr>
          <p:cNvSpPr>
            <a:spLocks noGrp="1"/>
          </p:cNvSpPr>
          <p:nvPr>
            <p:ph type="dt" sz="half" idx="41"/>
          </p:nvPr>
        </p:nvSpPr>
        <p:spPr bwMode="gray"/>
        <p:txBody>
          <a:bodyPr/>
          <a:lstStyle/>
          <a:p>
            <a:fld id="{FF2630CE-323D-450A-A71D-B6CA0F30A99C}" type="datetime1">
              <a:rPr lang="en-US" smtClean="0"/>
              <a:t>9/8/2026</a:t>
            </a:fld>
            <a:endParaRPr lang="en-US" dirty="0"/>
          </a:p>
        </p:txBody>
      </p:sp>
      <p:sp>
        <p:nvSpPr>
          <p:cNvPr id="21" name="Slide Number Placeholder">
            <a:extLst>
              <a:ext uri="{FF2B5EF4-FFF2-40B4-BE49-F238E27FC236}">
                <a16:creationId xmlns:a16="http://schemas.microsoft.com/office/drawing/2014/main" id="{827EFE4A-9226-A7B9-BEA7-59398C402BD7}"/>
              </a:ext>
            </a:extLst>
          </p:cNvPr>
          <p:cNvSpPr>
            <a:spLocks noGrp="1"/>
          </p:cNvSpPr>
          <p:nvPr>
            <p:ph type="sldNum" sz="quarter" idx="43"/>
          </p:nvPr>
        </p:nvSpPr>
        <p:spPr bwMode="gray"/>
        <p:txBody>
          <a:bodyPr/>
          <a:lstStyle/>
          <a:p>
            <a:fld id="{20EE5329-3E45-4A74-8CDA-27D66E9BEB5A}" type="slidenum">
              <a:rPr lang="en-US" smtClean="0"/>
              <a:pPr/>
              <a:t>‹#›</a:t>
            </a:fld>
            <a:endParaRPr lang="en-US" dirty="0"/>
          </a:p>
        </p:txBody>
      </p:sp>
    </p:spTree>
    <p:extLst>
      <p:ext uri="{BB962C8B-B14F-4D97-AF65-F5344CB8AC3E}">
        <p14:creationId xmlns:p14="http://schemas.microsoft.com/office/powerpoint/2010/main" val="3376577186"/>
      </p:ext>
    </p:extLst>
  </p:cSld>
  <p:clrMapOvr>
    <a:masterClrMapping/>
  </p:clrMapOvr>
  <p:extLst>
    <p:ext uri="{DCECCB84-F9BA-43D5-87BE-67443E8EF086}">
      <p15:sldGuideLst xmlns:p15="http://schemas.microsoft.com/office/powerpoint/2012/main">
        <p15:guide id="1" pos="1752" userDrawn="1">
          <p15:clr>
            <a:srgbClr val="FFC00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07">
    <p:spTree>
      <p:nvGrpSpPr>
        <p:cNvPr id="1" name=""/>
        <p:cNvGrpSpPr/>
        <p:nvPr/>
      </p:nvGrpSpPr>
      <p:grpSpPr>
        <a:xfrm>
          <a:off x="0" y="0"/>
          <a:ext cx="0" cy="0"/>
          <a:chOff x="0" y="0"/>
          <a:chExt cx="0" cy="0"/>
        </a:xfrm>
      </p:grpSpPr>
      <p:sp>
        <p:nvSpPr>
          <p:cNvPr id="8" name="Icon Placeholder">
            <a:extLst>
              <a:ext uri="{FF2B5EF4-FFF2-40B4-BE49-F238E27FC236}">
                <a16:creationId xmlns:a16="http://schemas.microsoft.com/office/drawing/2014/main" id="{7A771CF1-29F0-CA09-072D-2F2AD25CBBC1}"/>
              </a:ext>
            </a:extLst>
          </p:cNvPr>
          <p:cNvSpPr>
            <a:spLocks noGrp="1" noChangeAspect="1"/>
          </p:cNvSpPr>
          <p:nvPr>
            <p:ph type="pic" sz="quarter" idx="38" hasCustomPrompt="1"/>
          </p:nvPr>
        </p:nvSpPr>
        <p:spPr bwMode="gray">
          <a:xfrm>
            <a:off x="1319932" y="762517"/>
            <a:ext cx="1005019" cy="1005840"/>
          </a:xfrm>
          <a:prstGeom prst="ellipse">
            <a:avLst/>
          </a:prstGeom>
          <a:solidFill>
            <a:schemeClr val="tx1"/>
          </a:solidFill>
        </p:spPr>
        <p:txBody>
          <a:bodyPr>
            <a:normAutofit/>
          </a:bodyPr>
          <a:lstStyle>
            <a:lvl1pPr algn="ctr">
              <a:defRPr sz="800">
                <a:solidFill>
                  <a:schemeClr val="bg1"/>
                </a:solidFill>
              </a:defRPr>
            </a:lvl1pPr>
          </a:lstStyle>
          <a:p>
            <a:r>
              <a:rPr lang="en-US" dirty="0"/>
              <a:t>Insert icon</a:t>
            </a:r>
          </a:p>
        </p:txBody>
      </p:sp>
      <p:sp>
        <p:nvSpPr>
          <p:cNvPr id="9" name="Topic Title Placeholder">
            <a:extLst>
              <a:ext uri="{FF2B5EF4-FFF2-40B4-BE49-F238E27FC236}">
                <a16:creationId xmlns:a16="http://schemas.microsoft.com/office/drawing/2014/main" id="{72A7B7C0-19D6-32E1-12CB-A8CF5D54CEC9}"/>
              </a:ext>
            </a:extLst>
          </p:cNvPr>
          <p:cNvSpPr>
            <a:spLocks noGrp="1"/>
          </p:cNvSpPr>
          <p:nvPr>
            <p:ph type="body" sz="quarter" idx="27" hasCustomPrompt="1"/>
          </p:nvPr>
        </p:nvSpPr>
        <p:spPr bwMode="gray">
          <a:xfrm>
            <a:off x="2781035" y="959343"/>
            <a:ext cx="7086600" cy="307777"/>
          </a:xfrm>
        </p:spPr>
        <p:txBody>
          <a:bodyPr wrap="square" anchor="b" anchorCtr="0">
            <a:spAutoFit/>
          </a:bodyPr>
          <a:lstStyle>
            <a:lvl1pPr>
              <a:defRPr sz="2000" b="1"/>
            </a:lvl1pPr>
          </a:lstStyle>
          <a:p>
            <a:pPr lvl="0"/>
            <a:r>
              <a:rPr lang="en-US" dirty="0"/>
              <a:t>Agenda topic title; Arial 20pt bold, sentence case</a:t>
            </a:r>
          </a:p>
        </p:txBody>
      </p:sp>
      <p:sp>
        <p:nvSpPr>
          <p:cNvPr id="10" name="Topic Subtitle Placeholder">
            <a:extLst>
              <a:ext uri="{FF2B5EF4-FFF2-40B4-BE49-F238E27FC236}">
                <a16:creationId xmlns:a16="http://schemas.microsoft.com/office/drawing/2014/main" id="{942A6313-B744-67DF-4CB5-86C4D7A04406}"/>
              </a:ext>
            </a:extLst>
          </p:cNvPr>
          <p:cNvSpPr>
            <a:spLocks noGrp="1"/>
          </p:cNvSpPr>
          <p:nvPr>
            <p:ph type="body" sz="quarter" idx="28" hasCustomPrompt="1"/>
          </p:nvPr>
        </p:nvSpPr>
        <p:spPr bwMode="gray">
          <a:xfrm>
            <a:off x="2781037" y="1315208"/>
            <a:ext cx="70866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5" name="Divider">
            <a:extLst>
              <a:ext uri="{FF2B5EF4-FFF2-40B4-BE49-F238E27FC236}">
                <a16:creationId xmlns:a16="http://schemas.microsoft.com/office/drawing/2014/main" id="{45C0617B-A41B-B94F-A8DE-6993D064F9CD}"/>
              </a:ext>
              <a:ext uri="{C183D7F6-B498-43B3-948B-1728B52AA6E4}">
                <adec:decorative xmlns:adec="http://schemas.microsoft.com/office/drawing/2017/decorative" val="1"/>
              </a:ext>
            </a:extLst>
          </p:cNvPr>
          <p:cNvCxnSpPr>
            <a:cxnSpLocks/>
          </p:cNvCxnSpPr>
          <p:nvPr userDrawn="1"/>
        </p:nvCxnSpPr>
        <p:spPr bwMode="gray">
          <a:xfrm flipH="1">
            <a:off x="1174581" y="1931530"/>
            <a:ext cx="9842839" cy="0"/>
          </a:xfrm>
          <a:prstGeom prst="line">
            <a:avLst/>
          </a:prstGeom>
          <a:noFill/>
          <a:ln w="9525" cap="flat" cmpd="sng" algn="ctr">
            <a:solidFill>
              <a:schemeClr val="tx2">
                <a:lumMod val="40000"/>
                <a:lumOff val="60000"/>
              </a:schemeClr>
            </a:solidFill>
            <a:prstDash val="solid"/>
          </a:ln>
          <a:effectLst/>
        </p:spPr>
      </p:cxnSp>
      <p:sp>
        <p:nvSpPr>
          <p:cNvPr id="11" name="Icon Placeholder">
            <a:extLst>
              <a:ext uri="{FF2B5EF4-FFF2-40B4-BE49-F238E27FC236}">
                <a16:creationId xmlns:a16="http://schemas.microsoft.com/office/drawing/2014/main" id="{C56CDA1F-B84F-C205-5423-F794D50A48BB}"/>
              </a:ext>
            </a:extLst>
          </p:cNvPr>
          <p:cNvSpPr>
            <a:spLocks noGrp="1" noChangeAspect="1"/>
          </p:cNvSpPr>
          <p:nvPr>
            <p:ph type="pic" sz="quarter" idx="39" hasCustomPrompt="1"/>
          </p:nvPr>
        </p:nvSpPr>
        <p:spPr bwMode="gray">
          <a:xfrm>
            <a:off x="1319932" y="2094703"/>
            <a:ext cx="1005019" cy="1005840"/>
          </a:xfrm>
          <a:prstGeom prst="ellipse">
            <a:avLst/>
          </a:prstGeom>
          <a:solidFill>
            <a:schemeClr val="tx1"/>
          </a:solidFill>
        </p:spPr>
        <p:txBody>
          <a:bodyPr>
            <a:normAutofit/>
          </a:bodyPr>
          <a:lstStyle>
            <a:lvl1pPr algn="ctr">
              <a:defRPr sz="800">
                <a:solidFill>
                  <a:schemeClr val="bg1"/>
                </a:solidFill>
              </a:defRPr>
            </a:lvl1pPr>
          </a:lstStyle>
          <a:p>
            <a:r>
              <a:rPr lang="en-US" dirty="0"/>
              <a:t>Insert icon</a:t>
            </a:r>
          </a:p>
        </p:txBody>
      </p:sp>
      <p:sp>
        <p:nvSpPr>
          <p:cNvPr id="13" name="Topic Title Placeholder">
            <a:extLst>
              <a:ext uri="{FF2B5EF4-FFF2-40B4-BE49-F238E27FC236}">
                <a16:creationId xmlns:a16="http://schemas.microsoft.com/office/drawing/2014/main" id="{0C563671-9FC8-CC5D-3C39-FE5D7621FC23}"/>
              </a:ext>
            </a:extLst>
          </p:cNvPr>
          <p:cNvSpPr>
            <a:spLocks noGrp="1"/>
          </p:cNvSpPr>
          <p:nvPr>
            <p:ph type="body" sz="quarter" idx="30" hasCustomPrompt="1"/>
          </p:nvPr>
        </p:nvSpPr>
        <p:spPr bwMode="gray">
          <a:xfrm>
            <a:off x="2781035" y="2288871"/>
            <a:ext cx="7086600" cy="307777"/>
          </a:xfrm>
        </p:spPr>
        <p:txBody>
          <a:bodyPr wrap="square" anchor="b" anchorCtr="0">
            <a:spAutoFit/>
          </a:bodyPr>
          <a:lstStyle>
            <a:lvl1pPr>
              <a:defRPr sz="2000" b="1"/>
            </a:lvl1pPr>
          </a:lstStyle>
          <a:p>
            <a:pPr lvl="0"/>
            <a:r>
              <a:rPr lang="en-US" dirty="0"/>
              <a:t>Agenda topic title; Arial 20pt bold, sentence case</a:t>
            </a:r>
          </a:p>
        </p:txBody>
      </p:sp>
      <p:sp>
        <p:nvSpPr>
          <p:cNvPr id="14" name="Topic Subtitle Placeholder">
            <a:extLst>
              <a:ext uri="{FF2B5EF4-FFF2-40B4-BE49-F238E27FC236}">
                <a16:creationId xmlns:a16="http://schemas.microsoft.com/office/drawing/2014/main" id="{42D17F63-7591-7F5C-C04F-45E2256148AA}"/>
              </a:ext>
            </a:extLst>
          </p:cNvPr>
          <p:cNvSpPr>
            <a:spLocks noGrp="1"/>
          </p:cNvSpPr>
          <p:nvPr>
            <p:ph type="body" sz="quarter" idx="31" hasCustomPrompt="1"/>
          </p:nvPr>
        </p:nvSpPr>
        <p:spPr bwMode="gray">
          <a:xfrm>
            <a:off x="2781037" y="2644736"/>
            <a:ext cx="70866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6" name="Divider">
            <a:extLst>
              <a:ext uri="{FF2B5EF4-FFF2-40B4-BE49-F238E27FC236}">
                <a16:creationId xmlns:a16="http://schemas.microsoft.com/office/drawing/2014/main" id="{C370CE82-930F-F04F-9C79-0DB4507F891E}"/>
              </a:ext>
              <a:ext uri="{C183D7F6-B498-43B3-948B-1728B52AA6E4}">
                <adec:decorative xmlns:adec="http://schemas.microsoft.com/office/drawing/2017/decorative" val="1"/>
              </a:ext>
            </a:extLst>
          </p:cNvPr>
          <p:cNvCxnSpPr>
            <a:cxnSpLocks/>
          </p:cNvCxnSpPr>
          <p:nvPr userDrawn="1"/>
        </p:nvCxnSpPr>
        <p:spPr bwMode="gray">
          <a:xfrm flipH="1">
            <a:off x="1174581" y="3263716"/>
            <a:ext cx="9842840" cy="0"/>
          </a:xfrm>
          <a:prstGeom prst="line">
            <a:avLst/>
          </a:prstGeom>
          <a:noFill/>
          <a:ln w="9525" cap="flat" cmpd="sng" algn="ctr">
            <a:solidFill>
              <a:schemeClr val="tx2">
                <a:lumMod val="40000"/>
                <a:lumOff val="60000"/>
              </a:schemeClr>
            </a:solidFill>
            <a:prstDash val="solid"/>
          </a:ln>
          <a:effectLst/>
        </p:spPr>
      </p:cxnSp>
      <p:sp>
        <p:nvSpPr>
          <p:cNvPr id="21" name="Icon Placeholder">
            <a:extLst>
              <a:ext uri="{FF2B5EF4-FFF2-40B4-BE49-F238E27FC236}">
                <a16:creationId xmlns:a16="http://schemas.microsoft.com/office/drawing/2014/main" id="{F66102F7-3258-D9D8-F513-5437C6733083}"/>
              </a:ext>
            </a:extLst>
          </p:cNvPr>
          <p:cNvSpPr>
            <a:spLocks noGrp="1" noChangeAspect="1"/>
          </p:cNvSpPr>
          <p:nvPr>
            <p:ph type="pic" sz="quarter" idx="40" hasCustomPrompt="1"/>
          </p:nvPr>
        </p:nvSpPr>
        <p:spPr bwMode="gray">
          <a:xfrm>
            <a:off x="1319932" y="3426889"/>
            <a:ext cx="1005019" cy="1005840"/>
          </a:xfrm>
          <a:prstGeom prst="ellipse">
            <a:avLst/>
          </a:prstGeom>
          <a:solidFill>
            <a:schemeClr val="tx1"/>
          </a:solidFill>
        </p:spPr>
        <p:txBody>
          <a:bodyPr>
            <a:normAutofit/>
          </a:bodyPr>
          <a:lstStyle>
            <a:lvl1pPr algn="ctr">
              <a:defRPr sz="800">
                <a:solidFill>
                  <a:schemeClr val="bg1"/>
                </a:solidFill>
              </a:defRPr>
            </a:lvl1pPr>
          </a:lstStyle>
          <a:p>
            <a:r>
              <a:rPr lang="en-US" dirty="0"/>
              <a:t>Insert icon</a:t>
            </a:r>
          </a:p>
        </p:txBody>
      </p:sp>
      <p:sp>
        <p:nvSpPr>
          <p:cNvPr id="16" name="Topic Title Placeholder">
            <a:extLst>
              <a:ext uri="{FF2B5EF4-FFF2-40B4-BE49-F238E27FC236}">
                <a16:creationId xmlns:a16="http://schemas.microsoft.com/office/drawing/2014/main" id="{FBD23F2E-0318-1D66-B5BA-DE6A2F485B62}"/>
              </a:ext>
            </a:extLst>
          </p:cNvPr>
          <p:cNvSpPr>
            <a:spLocks noGrp="1"/>
          </p:cNvSpPr>
          <p:nvPr>
            <p:ph type="body" sz="quarter" idx="33" hasCustomPrompt="1"/>
          </p:nvPr>
        </p:nvSpPr>
        <p:spPr bwMode="gray">
          <a:xfrm>
            <a:off x="2781035" y="3625252"/>
            <a:ext cx="7086600" cy="307777"/>
          </a:xfrm>
        </p:spPr>
        <p:txBody>
          <a:bodyPr wrap="square" anchor="b" anchorCtr="0">
            <a:spAutoFit/>
          </a:bodyPr>
          <a:lstStyle>
            <a:lvl1pPr>
              <a:defRPr sz="2000" b="1"/>
            </a:lvl1pPr>
          </a:lstStyle>
          <a:p>
            <a:pPr lvl="0"/>
            <a:r>
              <a:rPr lang="en-US" dirty="0"/>
              <a:t>Agenda topic title; Arial 20pt bold, sentence case</a:t>
            </a:r>
          </a:p>
        </p:txBody>
      </p:sp>
      <p:sp>
        <p:nvSpPr>
          <p:cNvPr id="17" name="Topic Subtitle Placeholder">
            <a:extLst>
              <a:ext uri="{FF2B5EF4-FFF2-40B4-BE49-F238E27FC236}">
                <a16:creationId xmlns:a16="http://schemas.microsoft.com/office/drawing/2014/main" id="{CD5B7BE6-40AC-8402-ECCF-9E15E51FDCD4}"/>
              </a:ext>
            </a:extLst>
          </p:cNvPr>
          <p:cNvSpPr>
            <a:spLocks noGrp="1"/>
          </p:cNvSpPr>
          <p:nvPr>
            <p:ph type="body" sz="quarter" idx="34" hasCustomPrompt="1"/>
          </p:nvPr>
        </p:nvSpPr>
        <p:spPr bwMode="gray">
          <a:xfrm>
            <a:off x="2781037" y="3981117"/>
            <a:ext cx="7086600" cy="246221"/>
          </a:xfrm>
        </p:spPr>
        <p:txBody>
          <a:bodyPr wrap="square" anchor="t" anchorCtr="0">
            <a:spAutoFit/>
          </a:bodyPr>
          <a:lstStyle>
            <a:lvl1pPr>
              <a:defRPr sz="1600" b="0"/>
            </a:lvl1pPr>
          </a:lstStyle>
          <a:p>
            <a:pPr lvl="0"/>
            <a:r>
              <a:rPr lang="en-US" dirty="0"/>
              <a:t>Agenda topic subtitle; Arial 16pt, regular, sentence case</a:t>
            </a:r>
          </a:p>
        </p:txBody>
      </p:sp>
      <p:cxnSp>
        <p:nvCxnSpPr>
          <p:cNvPr id="7" name="Divider">
            <a:extLst>
              <a:ext uri="{FF2B5EF4-FFF2-40B4-BE49-F238E27FC236}">
                <a16:creationId xmlns:a16="http://schemas.microsoft.com/office/drawing/2014/main" id="{3A4F78B3-98DE-5B49-85FD-A2910B7B5517}"/>
              </a:ext>
              <a:ext uri="{C183D7F6-B498-43B3-948B-1728B52AA6E4}">
                <adec:decorative xmlns:adec="http://schemas.microsoft.com/office/drawing/2017/decorative" val="1"/>
              </a:ext>
            </a:extLst>
          </p:cNvPr>
          <p:cNvCxnSpPr>
            <a:cxnSpLocks/>
          </p:cNvCxnSpPr>
          <p:nvPr userDrawn="1"/>
        </p:nvCxnSpPr>
        <p:spPr bwMode="gray">
          <a:xfrm flipH="1">
            <a:off x="1174581" y="4595902"/>
            <a:ext cx="9842840" cy="0"/>
          </a:xfrm>
          <a:prstGeom prst="line">
            <a:avLst/>
          </a:prstGeom>
          <a:noFill/>
          <a:ln w="9525" cap="flat" cmpd="sng" algn="ctr">
            <a:solidFill>
              <a:schemeClr val="tx2">
                <a:lumMod val="40000"/>
                <a:lumOff val="60000"/>
              </a:schemeClr>
            </a:solidFill>
            <a:prstDash val="solid"/>
          </a:ln>
          <a:effectLst/>
        </p:spPr>
      </p:cxnSp>
      <p:sp>
        <p:nvSpPr>
          <p:cNvPr id="22" name="Icon Placeholder">
            <a:extLst>
              <a:ext uri="{FF2B5EF4-FFF2-40B4-BE49-F238E27FC236}">
                <a16:creationId xmlns:a16="http://schemas.microsoft.com/office/drawing/2014/main" id="{E7B9172E-9F00-4BC7-0E2B-F814B3FF7CDA}"/>
              </a:ext>
            </a:extLst>
          </p:cNvPr>
          <p:cNvSpPr>
            <a:spLocks noGrp="1" noChangeAspect="1"/>
          </p:cNvSpPr>
          <p:nvPr>
            <p:ph type="pic" sz="quarter" idx="41" hasCustomPrompt="1"/>
          </p:nvPr>
        </p:nvSpPr>
        <p:spPr bwMode="gray">
          <a:xfrm>
            <a:off x="1319932" y="4759075"/>
            <a:ext cx="1005019" cy="1005840"/>
          </a:xfrm>
          <a:prstGeom prst="ellipse">
            <a:avLst/>
          </a:prstGeom>
          <a:solidFill>
            <a:schemeClr val="tx1"/>
          </a:solidFill>
        </p:spPr>
        <p:txBody>
          <a:bodyPr>
            <a:normAutofit/>
          </a:bodyPr>
          <a:lstStyle>
            <a:lvl1pPr algn="ctr">
              <a:defRPr sz="800">
                <a:solidFill>
                  <a:schemeClr val="bg1"/>
                </a:solidFill>
              </a:defRPr>
            </a:lvl1pPr>
          </a:lstStyle>
          <a:p>
            <a:r>
              <a:rPr lang="en-US" dirty="0"/>
              <a:t>Insert icon</a:t>
            </a:r>
          </a:p>
        </p:txBody>
      </p:sp>
      <p:sp>
        <p:nvSpPr>
          <p:cNvPr id="19" name="Topic Title Placeholder">
            <a:extLst>
              <a:ext uri="{FF2B5EF4-FFF2-40B4-BE49-F238E27FC236}">
                <a16:creationId xmlns:a16="http://schemas.microsoft.com/office/drawing/2014/main" id="{3BF162A6-C535-06D4-09E9-3E53AA1318A4}"/>
              </a:ext>
            </a:extLst>
          </p:cNvPr>
          <p:cNvSpPr>
            <a:spLocks noGrp="1"/>
          </p:cNvSpPr>
          <p:nvPr>
            <p:ph type="body" sz="quarter" idx="36" hasCustomPrompt="1"/>
          </p:nvPr>
        </p:nvSpPr>
        <p:spPr bwMode="gray">
          <a:xfrm>
            <a:off x="2781035" y="4955053"/>
            <a:ext cx="7086600" cy="307777"/>
          </a:xfrm>
        </p:spPr>
        <p:txBody>
          <a:bodyPr wrap="square" anchor="b" anchorCtr="0">
            <a:spAutoFit/>
          </a:bodyPr>
          <a:lstStyle>
            <a:lvl1pPr>
              <a:defRPr sz="2000" b="1"/>
            </a:lvl1pPr>
          </a:lstStyle>
          <a:p>
            <a:pPr lvl="0"/>
            <a:r>
              <a:rPr lang="en-US" dirty="0"/>
              <a:t>Agenda topic title; Arial 20pt bold, sentence case</a:t>
            </a:r>
          </a:p>
        </p:txBody>
      </p:sp>
      <p:sp>
        <p:nvSpPr>
          <p:cNvPr id="20" name="Topic Subtitle Placeholder">
            <a:extLst>
              <a:ext uri="{FF2B5EF4-FFF2-40B4-BE49-F238E27FC236}">
                <a16:creationId xmlns:a16="http://schemas.microsoft.com/office/drawing/2014/main" id="{3F3E1D79-7611-975A-322E-9B14066EB70D}"/>
              </a:ext>
            </a:extLst>
          </p:cNvPr>
          <p:cNvSpPr>
            <a:spLocks noGrp="1"/>
          </p:cNvSpPr>
          <p:nvPr>
            <p:ph type="body" sz="quarter" idx="37" hasCustomPrompt="1"/>
          </p:nvPr>
        </p:nvSpPr>
        <p:spPr bwMode="gray">
          <a:xfrm>
            <a:off x="2781037" y="5310918"/>
            <a:ext cx="7086600" cy="246221"/>
          </a:xfrm>
        </p:spPr>
        <p:txBody>
          <a:bodyPr wrap="square" anchor="t" anchorCtr="0">
            <a:spAutoFit/>
          </a:bodyPr>
          <a:lstStyle>
            <a:lvl1pPr>
              <a:defRPr sz="1600" b="0"/>
            </a:lvl1pPr>
          </a:lstStyle>
          <a:p>
            <a:pPr lvl="0"/>
            <a:r>
              <a:rPr lang="en-US" dirty="0"/>
              <a:t>Agenda topic subtitle; Arial 16pt, regular, sentence case</a:t>
            </a:r>
          </a:p>
        </p:txBody>
      </p:sp>
      <p:sp>
        <p:nvSpPr>
          <p:cNvPr id="26" name="Footer Placeholder">
            <a:extLst>
              <a:ext uri="{FF2B5EF4-FFF2-40B4-BE49-F238E27FC236}">
                <a16:creationId xmlns:a16="http://schemas.microsoft.com/office/drawing/2014/main" id="{F37A38A9-CC86-28F8-73CA-CFCEBAC8C489}"/>
              </a:ext>
            </a:extLst>
          </p:cNvPr>
          <p:cNvSpPr>
            <a:spLocks noGrp="1"/>
          </p:cNvSpPr>
          <p:nvPr>
            <p:ph type="ftr" sz="quarter" idx="43"/>
          </p:nvPr>
        </p:nvSpPr>
        <p:spPr bwMode="gray"/>
        <p:txBody>
          <a:bodyPr/>
          <a:lstStyle/>
          <a:p>
            <a:r>
              <a:rPr lang="en-US" dirty="0"/>
              <a:t>Footer</a:t>
            </a:r>
          </a:p>
        </p:txBody>
      </p:sp>
      <p:sp>
        <p:nvSpPr>
          <p:cNvPr id="25" name="Date Placeholder">
            <a:extLst>
              <a:ext uri="{FF2B5EF4-FFF2-40B4-BE49-F238E27FC236}">
                <a16:creationId xmlns:a16="http://schemas.microsoft.com/office/drawing/2014/main" id="{A1564FA5-09E4-0B2E-4A7D-050E1BDEA5D1}"/>
              </a:ext>
            </a:extLst>
          </p:cNvPr>
          <p:cNvSpPr>
            <a:spLocks noGrp="1"/>
          </p:cNvSpPr>
          <p:nvPr>
            <p:ph type="dt" sz="half" idx="42"/>
          </p:nvPr>
        </p:nvSpPr>
        <p:spPr bwMode="gray"/>
        <p:txBody>
          <a:bodyPr/>
          <a:lstStyle/>
          <a:p>
            <a:fld id="{5F47108F-1FC3-47E0-A332-8DF3FD3C9A1A}" type="datetime1">
              <a:rPr lang="en-US" smtClean="0"/>
              <a:t>9/8/2026</a:t>
            </a:fld>
            <a:endParaRPr lang="en-US" dirty="0"/>
          </a:p>
        </p:txBody>
      </p:sp>
      <p:sp>
        <p:nvSpPr>
          <p:cNvPr id="27" name="Slide Number Placeholder">
            <a:extLst>
              <a:ext uri="{FF2B5EF4-FFF2-40B4-BE49-F238E27FC236}">
                <a16:creationId xmlns:a16="http://schemas.microsoft.com/office/drawing/2014/main" id="{89706656-30CD-9C01-C6B4-2BDDAAA80F35}"/>
              </a:ext>
            </a:extLst>
          </p:cNvPr>
          <p:cNvSpPr>
            <a:spLocks noGrp="1"/>
          </p:cNvSpPr>
          <p:nvPr>
            <p:ph type="sldNum" sz="quarter" idx="44"/>
          </p:nvPr>
        </p:nvSpPr>
        <p:spPr bwMode="gray"/>
        <p:txBody>
          <a:bodyPr/>
          <a:lstStyle/>
          <a:p>
            <a:fld id="{20EE5329-3E45-4A74-8CDA-27D66E9BEB5A}" type="slidenum">
              <a:rPr lang="en-US" smtClean="0"/>
              <a:pPr/>
              <a:t>‹#›</a:t>
            </a:fld>
            <a:endParaRPr lang="en-US" dirty="0"/>
          </a:p>
        </p:txBody>
      </p:sp>
    </p:spTree>
    <p:extLst>
      <p:ext uri="{BB962C8B-B14F-4D97-AF65-F5344CB8AC3E}">
        <p14:creationId xmlns:p14="http://schemas.microsoft.com/office/powerpoint/2010/main" val="3575769860"/>
      </p:ext>
    </p:extLst>
  </p:cSld>
  <p:clrMapOvr>
    <a:masterClrMapping/>
  </p:clrMapOvr>
  <p:extLst>
    <p:ext uri="{DCECCB84-F9BA-43D5-87BE-67443E8EF086}">
      <p15:sldGuideLst xmlns:p15="http://schemas.microsoft.com/office/powerpoint/2012/main">
        <p15:guide id="1" pos="1752" userDrawn="1">
          <p15:clr>
            <a:srgbClr val="FFC00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3A455D22-8446-4F14-AA52-97E668DEC836}"/>
              </a:ext>
            </a:extLst>
          </p:cNvPr>
          <p:cNvSpPr txBox="1"/>
          <p:nvPr userDrawn="1"/>
        </p:nvSpPr>
        <p:spPr bwMode="gray">
          <a:xfrm>
            <a:off x="742998" y="1351508"/>
            <a:ext cx="9891327" cy="4154984"/>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Standard layouts</a:t>
            </a:r>
          </a:p>
        </p:txBody>
      </p:sp>
      <p:cxnSp>
        <p:nvCxnSpPr>
          <p:cNvPr id="4" name="Arrow">
            <a:extLst>
              <a:ext uri="{FF2B5EF4-FFF2-40B4-BE49-F238E27FC236}">
                <a16:creationId xmlns:a16="http://schemas.microsoft.com/office/drawing/2014/main" id="{9FFBF798-5E41-4C4C-8019-BFB1C5FBD16F}"/>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063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30CF2-15B5-2D44-BCA1-33E30E57065F}"/>
              </a:ext>
            </a:extLst>
          </p:cNvPr>
          <p:cNvSpPr>
            <a:spLocks noGrp="1"/>
          </p:cNvSpPr>
          <p:nvPr>
            <p:ph type="title" hasCustomPrompt="1"/>
          </p:nvPr>
        </p:nvSpPr>
        <p:spPr>
          <a:xfrm>
            <a:off x="600031" y="600031"/>
            <a:ext cx="9601200" cy="443198"/>
          </a:xfrm>
        </p:spPr>
        <p:txBody>
          <a:bodyPr/>
          <a:lstStyle>
            <a:lvl1pPr>
              <a:defRPr/>
            </a:lvl1pPr>
          </a:lstStyle>
          <a:p>
            <a:r>
              <a:rPr lang="en-US" dirty="0"/>
              <a:t>Slide title; Georgia 32pt bold, sentence case</a:t>
            </a:r>
          </a:p>
        </p:txBody>
      </p:sp>
      <p:sp>
        <p:nvSpPr>
          <p:cNvPr id="4" name="Footer Placeholder 3">
            <a:extLst>
              <a:ext uri="{FF2B5EF4-FFF2-40B4-BE49-F238E27FC236}">
                <a16:creationId xmlns:a16="http://schemas.microsoft.com/office/drawing/2014/main" id="{31BC9550-B0F1-7CA1-B437-9B5797069AB2}"/>
              </a:ext>
            </a:extLst>
          </p:cNvPr>
          <p:cNvSpPr>
            <a:spLocks noGrp="1"/>
          </p:cNvSpPr>
          <p:nvPr>
            <p:ph type="ftr" sz="quarter" idx="11"/>
          </p:nvPr>
        </p:nvSpPr>
        <p:spPr/>
        <p:txBody>
          <a:bodyPr/>
          <a:lstStyle/>
          <a:p>
            <a:r>
              <a:rPr lang="en-US" dirty="0"/>
              <a:t>Footer</a:t>
            </a:r>
          </a:p>
        </p:txBody>
      </p:sp>
      <p:sp>
        <p:nvSpPr>
          <p:cNvPr id="3" name="Date Placeholder 2">
            <a:extLst>
              <a:ext uri="{FF2B5EF4-FFF2-40B4-BE49-F238E27FC236}">
                <a16:creationId xmlns:a16="http://schemas.microsoft.com/office/drawing/2014/main" id="{F7386E25-3ED9-FD16-C018-BEAACE7C7958}"/>
              </a:ext>
            </a:extLst>
          </p:cNvPr>
          <p:cNvSpPr>
            <a:spLocks noGrp="1"/>
          </p:cNvSpPr>
          <p:nvPr>
            <p:ph type="dt" sz="half" idx="10"/>
          </p:nvPr>
        </p:nvSpPr>
        <p:spPr/>
        <p:txBody>
          <a:bodyPr/>
          <a:lstStyle/>
          <a:p>
            <a:fld id="{98E96767-2D52-4144-A59A-F093F46B9458}" type="datetime1">
              <a:rPr lang="en-US" smtClean="0"/>
              <a:t>9/8/2026</a:t>
            </a:fld>
            <a:endParaRPr lang="en-US" dirty="0"/>
          </a:p>
        </p:txBody>
      </p:sp>
      <p:sp>
        <p:nvSpPr>
          <p:cNvPr id="5" name="Slide Number Placeholder 4">
            <a:extLst>
              <a:ext uri="{FF2B5EF4-FFF2-40B4-BE49-F238E27FC236}">
                <a16:creationId xmlns:a16="http://schemas.microsoft.com/office/drawing/2014/main" id="{38A84E92-6C1D-61BD-5845-F0714E3CE718}"/>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3982472551"/>
      </p:ext>
    </p:extLst>
  </p:cSld>
  <p:clrMapOvr>
    <a:masterClrMapping/>
  </p:clrMapOvr>
  <p:extLst>
    <p:ext uri="{DCECCB84-F9BA-43D5-87BE-67443E8EF086}">
      <p15:sldGuideLst xmlns:p15="http://schemas.microsoft.com/office/powerpoint/2012/main">
        <p15:guide id="1" orient="horz" pos="3776" userDrawn="1">
          <p15:clr>
            <a:srgbClr val="FFC000"/>
          </p15:clr>
        </p15:guide>
        <p15:guide id="2" orient="horz" pos="832" userDrawn="1">
          <p15:clr>
            <a:srgbClr val="FFC00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7199F9E-6068-8157-BCB8-828244F0B28E}"/>
              </a:ext>
            </a:extLst>
          </p:cNvPr>
          <p:cNvSpPr>
            <a:spLocks noGrp="1"/>
          </p:cNvSpPr>
          <p:nvPr>
            <p:ph type="ftr" sz="quarter" idx="11"/>
          </p:nvPr>
        </p:nvSpPr>
        <p:spPr/>
        <p:txBody>
          <a:bodyPr/>
          <a:lstStyle/>
          <a:p>
            <a:r>
              <a:rPr lang="en-US" dirty="0"/>
              <a:t>Footer</a:t>
            </a:r>
          </a:p>
        </p:txBody>
      </p:sp>
      <p:sp>
        <p:nvSpPr>
          <p:cNvPr id="2" name="Date Placeholder 1">
            <a:extLst>
              <a:ext uri="{FF2B5EF4-FFF2-40B4-BE49-F238E27FC236}">
                <a16:creationId xmlns:a16="http://schemas.microsoft.com/office/drawing/2014/main" id="{239BEF51-BBFC-5955-4BEF-649E207549AC}"/>
              </a:ext>
            </a:extLst>
          </p:cNvPr>
          <p:cNvSpPr>
            <a:spLocks noGrp="1"/>
          </p:cNvSpPr>
          <p:nvPr>
            <p:ph type="dt" sz="half" idx="10"/>
          </p:nvPr>
        </p:nvSpPr>
        <p:spPr/>
        <p:txBody>
          <a:bodyPr/>
          <a:lstStyle/>
          <a:p>
            <a:fld id="{D69955F2-3BE4-4175-9D95-74D608DBDE97}" type="datetime1">
              <a:rPr lang="en-US" smtClean="0"/>
              <a:t>9/8/2026</a:t>
            </a:fld>
            <a:endParaRPr lang="en-US" dirty="0"/>
          </a:p>
        </p:txBody>
      </p:sp>
      <p:sp>
        <p:nvSpPr>
          <p:cNvPr id="4" name="Slide Number Placeholder 3">
            <a:extLst>
              <a:ext uri="{FF2B5EF4-FFF2-40B4-BE49-F238E27FC236}">
                <a16:creationId xmlns:a16="http://schemas.microsoft.com/office/drawing/2014/main" id="{328908C1-5385-C217-B7BC-E5AB33BC0F9A}"/>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36557235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D541F-7B0F-DA94-068A-F2C3ACECB342}"/>
              </a:ext>
            </a:extLst>
          </p:cNvPr>
          <p:cNvSpPr>
            <a:spLocks noGrp="1"/>
          </p:cNvSpPr>
          <p:nvPr>
            <p:ph type="title" hasCustomPrompt="1"/>
          </p:nvPr>
        </p:nvSpPr>
        <p:spPr/>
        <p:txBody>
          <a:bodyPr/>
          <a:lstStyle>
            <a:lvl1pPr>
              <a:defRPr/>
            </a:lvl1pPr>
          </a:lstStyle>
          <a:p>
            <a:r>
              <a:rPr lang="en-US" dirty="0"/>
              <a:t>Slide title; Georgia 32pt bold, sentence case</a:t>
            </a:r>
          </a:p>
        </p:txBody>
      </p:sp>
      <p:sp>
        <p:nvSpPr>
          <p:cNvPr id="3" name="Content Placeholder 2">
            <a:extLst>
              <a:ext uri="{FF2B5EF4-FFF2-40B4-BE49-F238E27FC236}">
                <a16:creationId xmlns:a16="http://schemas.microsoft.com/office/drawing/2014/main" id="{4F95276B-00CA-F573-9E3B-DC59ECE2F6AF}"/>
              </a:ext>
            </a:extLst>
          </p:cNvPr>
          <p:cNvSpPr>
            <a:spLocks noGrp="1"/>
          </p:cNvSpPr>
          <p:nvPr>
            <p:ph idx="1" hasCustomPrompt="1"/>
          </p:nvPr>
        </p:nvSpPr>
        <p:spPr>
          <a:xfrm>
            <a:off x="595884" y="1576243"/>
            <a:ext cx="11000232" cy="4114800"/>
          </a:xfrm>
        </p:spPr>
        <p:txBody>
          <a:bodyPr/>
          <a:lstStyle/>
          <a:p>
            <a:pPr lvl="0"/>
            <a:r>
              <a:rPr lang="en-US" dirty="0"/>
              <a:t>Body text; Arial 18pt regular. </a:t>
            </a:r>
            <a:br>
              <a:rPr lang="en-US" dirty="0"/>
            </a:br>
            <a:r>
              <a:rPr lang="en-US" dirty="0"/>
              <a:t>Insert cursor and use the “Increase list level” function to cycle through additional, defined bullets and levels. Click icon for chart or table.</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01E9A84B-EA2C-68AA-1BE7-9E456EDC3C5A}"/>
              </a:ext>
            </a:extLst>
          </p:cNvPr>
          <p:cNvSpPr>
            <a:spLocks noGrp="1"/>
          </p:cNvSpPr>
          <p:nvPr>
            <p:ph type="ftr" sz="quarter" idx="11"/>
          </p:nvPr>
        </p:nvSpPr>
        <p:spPr/>
        <p:txBody>
          <a:bodyPr/>
          <a:lstStyle/>
          <a:p>
            <a:r>
              <a:rPr lang="en-US" dirty="0"/>
              <a:t>Footer</a:t>
            </a:r>
          </a:p>
        </p:txBody>
      </p:sp>
      <p:sp>
        <p:nvSpPr>
          <p:cNvPr id="4" name="Date Placeholder 3">
            <a:extLst>
              <a:ext uri="{FF2B5EF4-FFF2-40B4-BE49-F238E27FC236}">
                <a16:creationId xmlns:a16="http://schemas.microsoft.com/office/drawing/2014/main" id="{9C52D20F-C37A-F7C1-8134-04BEFB838E81}"/>
              </a:ext>
            </a:extLst>
          </p:cNvPr>
          <p:cNvSpPr>
            <a:spLocks noGrp="1"/>
          </p:cNvSpPr>
          <p:nvPr>
            <p:ph type="dt" sz="half" idx="10"/>
          </p:nvPr>
        </p:nvSpPr>
        <p:spPr/>
        <p:txBody>
          <a:bodyPr/>
          <a:lstStyle/>
          <a:p>
            <a:fld id="{B0E5A60B-11D5-404D-9A5E-4904FCFC7EA2}" type="datetime1">
              <a:rPr lang="en-US" smtClean="0"/>
              <a:t>9/8/2026</a:t>
            </a:fld>
            <a:endParaRPr lang="en-US" dirty="0"/>
          </a:p>
        </p:txBody>
      </p:sp>
      <p:sp>
        <p:nvSpPr>
          <p:cNvPr id="6" name="Slide Number Placeholder 5">
            <a:extLst>
              <a:ext uri="{FF2B5EF4-FFF2-40B4-BE49-F238E27FC236}">
                <a16:creationId xmlns:a16="http://schemas.microsoft.com/office/drawing/2014/main" id="{79991249-553E-3E12-FD23-9486D6863427}"/>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1702100934"/>
      </p:ext>
    </p:extLst>
  </p:cSld>
  <p:clrMapOvr>
    <a:masterClrMapping/>
  </p:clrMapOvr>
  <p:extLst>
    <p:ext uri="{DCECCB84-F9BA-43D5-87BE-67443E8EF086}">
      <p15:sldGuideLst xmlns:p15="http://schemas.microsoft.com/office/powerpoint/2012/main">
        <p15:guide id="1" orient="horz" pos="3776" userDrawn="1">
          <p15:clr>
            <a:srgbClr val="FFC000"/>
          </p15:clr>
        </p15:guide>
        <p15:guide id="2" orient="horz" pos="832" userDrawn="1">
          <p15:clr>
            <a:srgbClr val="FFC00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2 Li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D541F-7B0F-DA94-068A-F2C3ACECB342}"/>
              </a:ext>
            </a:extLst>
          </p:cNvPr>
          <p:cNvSpPr>
            <a:spLocks noGrp="1"/>
          </p:cNvSpPr>
          <p:nvPr>
            <p:ph type="title" hasCustomPrompt="1"/>
          </p:nvPr>
        </p:nvSpPr>
        <p:spPr>
          <a:xfrm>
            <a:off x="600031" y="600031"/>
            <a:ext cx="9601200" cy="886397"/>
          </a:xfrm>
        </p:spPr>
        <p:txBody>
          <a:bodyPr/>
          <a:lstStyle>
            <a:lvl1pPr>
              <a:defRPr/>
            </a:lvl1pPr>
          </a:lstStyle>
          <a:p>
            <a:r>
              <a:rPr lang="en-US" dirty="0"/>
              <a:t>Slide title; Georgia 32pt bold, sentence case. Layout accommodates a 2-line slide title.</a:t>
            </a:r>
          </a:p>
        </p:txBody>
      </p:sp>
      <p:sp>
        <p:nvSpPr>
          <p:cNvPr id="3" name="Content Placeholder 2">
            <a:extLst>
              <a:ext uri="{FF2B5EF4-FFF2-40B4-BE49-F238E27FC236}">
                <a16:creationId xmlns:a16="http://schemas.microsoft.com/office/drawing/2014/main" id="{4F95276B-00CA-F573-9E3B-DC59ECE2F6AF}"/>
              </a:ext>
            </a:extLst>
          </p:cNvPr>
          <p:cNvSpPr>
            <a:spLocks noGrp="1"/>
          </p:cNvSpPr>
          <p:nvPr>
            <p:ph idx="1" hasCustomPrompt="1"/>
          </p:nvPr>
        </p:nvSpPr>
        <p:spPr>
          <a:xfrm>
            <a:off x="595884" y="2019442"/>
            <a:ext cx="11000232" cy="3657600"/>
          </a:xfrm>
        </p:spPr>
        <p:txBody>
          <a:bodyPr/>
          <a:lstStyle/>
          <a:p>
            <a:pPr lvl="0"/>
            <a:r>
              <a:rPr lang="en-US" dirty="0"/>
              <a:t>Body text; Arial 18pt regular. </a:t>
            </a:r>
            <a:br>
              <a:rPr lang="en-US" dirty="0"/>
            </a:br>
            <a:r>
              <a:rPr lang="en-US" dirty="0"/>
              <a:t>Insert cursor and use the “Increase list level” function to cycle through additional, defined bullets and levels. Click icon for chart or table.</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01E9A84B-EA2C-68AA-1BE7-9E456EDC3C5A}"/>
              </a:ext>
            </a:extLst>
          </p:cNvPr>
          <p:cNvSpPr>
            <a:spLocks noGrp="1"/>
          </p:cNvSpPr>
          <p:nvPr>
            <p:ph type="ftr" sz="quarter" idx="11"/>
          </p:nvPr>
        </p:nvSpPr>
        <p:spPr/>
        <p:txBody>
          <a:bodyPr/>
          <a:lstStyle/>
          <a:p>
            <a:r>
              <a:rPr lang="en-US" dirty="0"/>
              <a:t>Footer</a:t>
            </a:r>
          </a:p>
        </p:txBody>
      </p:sp>
      <p:sp>
        <p:nvSpPr>
          <p:cNvPr id="4" name="Date Placeholder 3">
            <a:extLst>
              <a:ext uri="{FF2B5EF4-FFF2-40B4-BE49-F238E27FC236}">
                <a16:creationId xmlns:a16="http://schemas.microsoft.com/office/drawing/2014/main" id="{9C52D20F-C37A-F7C1-8134-04BEFB838E81}"/>
              </a:ext>
            </a:extLst>
          </p:cNvPr>
          <p:cNvSpPr>
            <a:spLocks noGrp="1"/>
          </p:cNvSpPr>
          <p:nvPr>
            <p:ph type="dt" sz="half" idx="10"/>
          </p:nvPr>
        </p:nvSpPr>
        <p:spPr/>
        <p:txBody>
          <a:bodyPr/>
          <a:lstStyle/>
          <a:p>
            <a:fld id="{358D0228-67B8-45EB-BF29-041894007C7D}" type="datetime1">
              <a:rPr lang="en-US" smtClean="0"/>
              <a:t>9/8/2026</a:t>
            </a:fld>
            <a:endParaRPr lang="en-US" dirty="0"/>
          </a:p>
        </p:txBody>
      </p:sp>
      <p:sp>
        <p:nvSpPr>
          <p:cNvPr id="6" name="Slide Number Placeholder 5">
            <a:extLst>
              <a:ext uri="{FF2B5EF4-FFF2-40B4-BE49-F238E27FC236}">
                <a16:creationId xmlns:a16="http://schemas.microsoft.com/office/drawing/2014/main" id="{79991249-553E-3E12-FD23-9486D6863427}"/>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3602567247"/>
      </p:ext>
    </p:extLst>
  </p:cSld>
  <p:clrMapOvr>
    <a:masterClrMapping/>
  </p:clrMapOvr>
  <p:extLst>
    <p:ext uri="{DCECCB84-F9BA-43D5-87BE-67443E8EF086}">
      <p15:sldGuideLst xmlns:p15="http://schemas.microsoft.com/office/powerpoint/2012/main">
        <p15:guide id="1" orient="horz" pos="3776" userDrawn="1">
          <p15:clr>
            <a:srgbClr val="FFC000"/>
          </p15:clr>
        </p15:guide>
        <p15:guide id="2" orient="horz" pos="1104" userDrawn="1">
          <p15:clr>
            <a:srgbClr val="FFC00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8F8EF-CC23-46C1-2AD8-2EF8E222C5E8}"/>
              </a:ext>
            </a:extLst>
          </p:cNvPr>
          <p:cNvSpPr>
            <a:spLocks noGrp="1"/>
          </p:cNvSpPr>
          <p:nvPr>
            <p:ph type="title" hasCustomPrompt="1"/>
          </p:nvPr>
        </p:nvSpPr>
        <p:spPr/>
        <p:txBody>
          <a:bodyPr/>
          <a:lstStyle>
            <a:lvl1pPr>
              <a:defRPr/>
            </a:lvl1pPr>
          </a:lstStyle>
          <a:p>
            <a:r>
              <a:rPr lang="en-US" dirty="0"/>
              <a:t>Slide title; Georgia 32pt bold, sentence case</a:t>
            </a:r>
          </a:p>
        </p:txBody>
      </p:sp>
      <p:sp>
        <p:nvSpPr>
          <p:cNvPr id="3" name="Content Placeholder 2">
            <a:extLst>
              <a:ext uri="{FF2B5EF4-FFF2-40B4-BE49-F238E27FC236}">
                <a16:creationId xmlns:a16="http://schemas.microsoft.com/office/drawing/2014/main" id="{7005E3A2-D4D2-5F1B-4993-A0E5B8E16917}"/>
              </a:ext>
            </a:extLst>
          </p:cNvPr>
          <p:cNvSpPr>
            <a:spLocks noGrp="1"/>
          </p:cNvSpPr>
          <p:nvPr>
            <p:ph sz="half" idx="1" hasCustomPrompt="1"/>
          </p:nvPr>
        </p:nvSpPr>
        <p:spPr>
          <a:xfrm>
            <a:off x="596535" y="1576243"/>
            <a:ext cx="5230368" cy="4114800"/>
          </a:xfrm>
        </p:spPr>
        <p:txBody>
          <a:bodyPr/>
          <a:lstStyle/>
          <a:p>
            <a:pPr lvl="0"/>
            <a:r>
              <a:rPr lang="en-US" dirty="0"/>
              <a:t>Body text; Arial 18pt regular. </a:t>
            </a:r>
            <a:br>
              <a:rPr lang="en-US" dirty="0"/>
            </a:br>
            <a:r>
              <a:rPr lang="en-US" dirty="0"/>
              <a:t>Insert cursor and use the “Increase list level” function to cycle through additional, defined bullets and levels.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CDBF4CB-E16C-A369-6C9C-BE906EC25E69}"/>
              </a:ext>
            </a:extLst>
          </p:cNvPr>
          <p:cNvSpPr>
            <a:spLocks noGrp="1"/>
          </p:cNvSpPr>
          <p:nvPr>
            <p:ph sz="half" idx="2" hasCustomPrompt="1"/>
          </p:nvPr>
        </p:nvSpPr>
        <p:spPr>
          <a:xfrm>
            <a:off x="6365098" y="1576243"/>
            <a:ext cx="5230368" cy="4114800"/>
          </a:xfrm>
        </p:spPr>
        <p:txBody>
          <a:bodyPr/>
          <a:lstStyle/>
          <a:p>
            <a:pPr lvl="0"/>
            <a:r>
              <a:rPr lang="en-US" dirty="0"/>
              <a:t>Body text; Arial 18pt regular. </a:t>
            </a:r>
            <a:br>
              <a:rPr lang="en-US" dirty="0"/>
            </a:br>
            <a:r>
              <a:rPr lang="en-US" dirty="0"/>
              <a:t>Insert cursor and use the “Increase list level” function to cycle through additional, defined bullets and levels.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66F5F829-712D-FDBD-C740-5B023F7E2A8B}"/>
              </a:ext>
            </a:extLst>
          </p:cNvPr>
          <p:cNvSpPr>
            <a:spLocks noGrp="1"/>
          </p:cNvSpPr>
          <p:nvPr>
            <p:ph type="ftr" sz="quarter" idx="11"/>
          </p:nvPr>
        </p:nvSpPr>
        <p:spPr/>
        <p:txBody>
          <a:bodyPr/>
          <a:lstStyle/>
          <a:p>
            <a:r>
              <a:rPr lang="en-US" dirty="0"/>
              <a:t>Footer</a:t>
            </a:r>
          </a:p>
        </p:txBody>
      </p:sp>
      <p:sp>
        <p:nvSpPr>
          <p:cNvPr id="5" name="Date Placeholder 4">
            <a:extLst>
              <a:ext uri="{FF2B5EF4-FFF2-40B4-BE49-F238E27FC236}">
                <a16:creationId xmlns:a16="http://schemas.microsoft.com/office/drawing/2014/main" id="{D6CBD6D5-8FDB-225A-92E8-85C420ED9ED6}"/>
              </a:ext>
            </a:extLst>
          </p:cNvPr>
          <p:cNvSpPr>
            <a:spLocks noGrp="1"/>
          </p:cNvSpPr>
          <p:nvPr>
            <p:ph type="dt" sz="half" idx="10"/>
          </p:nvPr>
        </p:nvSpPr>
        <p:spPr/>
        <p:txBody>
          <a:bodyPr/>
          <a:lstStyle/>
          <a:p>
            <a:fld id="{30419638-3CA0-4E2B-9639-5E790980C3F9}" type="datetime1">
              <a:rPr lang="en-US" smtClean="0"/>
              <a:t>9/8/2026</a:t>
            </a:fld>
            <a:endParaRPr lang="en-US" dirty="0"/>
          </a:p>
        </p:txBody>
      </p:sp>
      <p:sp>
        <p:nvSpPr>
          <p:cNvPr id="7" name="Slide Number Placeholder 6">
            <a:extLst>
              <a:ext uri="{FF2B5EF4-FFF2-40B4-BE49-F238E27FC236}">
                <a16:creationId xmlns:a16="http://schemas.microsoft.com/office/drawing/2014/main" id="{DB9278AD-8195-5046-B14E-9F718BA4412E}"/>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2025430067"/>
      </p:ext>
    </p:extLst>
  </p:cSld>
  <p:clrMapOvr>
    <a:masterClrMapping/>
  </p:clrMapOvr>
  <p:extLst>
    <p:ext uri="{DCECCB84-F9BA-43D5-87BE-67443E8EF086}">
      <p15:sldGuideLst xmlns:p15="http://schemas.microsoft.com/office/powerpoint/2012/main">
        <p15:guide id="1" orient="horz" pos="3776" userDrawn="1">
          <p15:clr>
            <a:srgbClr val="FFC000"/>
          </p15:clr>
        </p15:guide>
        <p15:guide id="2" orient="horz" pos="832" userDrawn="1">
          <p15:clr>
            <a:srgbClr val="FFC00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2 Li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8F8EF-CC23-46C1-2AD8-2EF8E222C5E8}"/>
              </a:ext>
            </a:extLst>
          </p:cNvPr>
          <p:cNvSpPr>
            <a:spLocks noGrp="1"/>
          </p:cNvSpPr>
          <p:nvPr>
            <p:ph type="title" hasCustomPrompt="1"/>
          </p:nvPr>
        </p:nvSpPr>
        <p:spPr>
          <a:xfrm>
            <a:off x="600031" y="600031"/>
            <a:ext cx="9601200" cy="886397"/>
          </a:xfrm>
        </p:spPr>
        <p:txBody>
          <a:bodyPr/>
          <a:lstStyle>
            <a:lvl1pPr>
              <a:defRPr/>
            </a:lvl1pPr>
          </a:lstStyle>
          <a:p>
            <a:r>
              <a:rPr lang="en-US" dirty="0"/>
              <a:t>Slide title; Georgia 32pt bold, sentence case. Layout accommodates a 2-line slide title.</a:t>
            </a:r>
          </a:p>
        </p:txBody>
      </p:sp>
      <p:sp>
        <p:nvSpPr>
          <p:cNvPr id="3" name="Content Placeholder 2">
            <a:extLst>
              <a:ext uri="{FF2B5EF4-FFF2-40B4-BE49-F238E27FC236}">
                <a16:creationId xmlns:a16="http://schemas.microsoft.com/office/drawing/2014/main" id="{7005E3A2-D4D2-5F1B-4993-A0E5B8E16917}"/>
              </a:ext>
            </a:extLst>
          </p:cNvPr>
          <p:cNvSpPr>
            <a:spLocks noGrp="1"/>
          </p:cNvSpPr>
          <p:nvPr>
            <p:ph sz="half" idx="1" hasCustomPrompt="1"/>
          </p:nvPr>
        </p:nvSpPr>
        <p:spPr>
          <a:xfrm>
            <a:off x="596535" y="2019442"/>
            <a:ext cx="5230368" cy="3657600"/>
          </a:xfrm>
        </p:spPr>
        <p:txBody>
          <a:bodyPr/>
          <a:lstStyle/>
          <a:p>
            <a:pPr lvl="0"/>
            <a:r>
              <a:rPr lang="en-US" dirty="0"/>
              <a:t>Body text; Arial 18pt regular. </a:t>
            </a:r>
            <a:br>
              <a:rPr lang="en-US" dirty="0"/>
            </a:br>
            <a:r>
              <a:rPr lang="en-US" dirty="0"/>
              <a:t>Insert cursor and use the “Increase list level” function to cycle through additional, defined bullets and levels.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CDBF4CB-E16C-A369-6C9C-BE906EC25E69}"/>
              </a:ext>
            </a:extLst>
          </p:cNvPr>
          <p:cNvSpPr>
            <a:spLocks noGrp="1"/>
          </p:cNvSpPr>
          <p:nvPr>
            <p:ph sz="half" idx="2" hasCustomPrompt="1"/>
          </p:nvPr>
        </p:nvSpPr>
        <p:spPr>
          <a:xfrm>
            <a:off x="6365098" y="2019442"/>
            <a:ext cx="5230368" cy="3657600"/>
          </a:xfrm>
        </p:spPr>
        <p:txBody>
          <a:bodyPr/>
          <a:lstStyle/>
          <a:p>
            <a:pPr lvl="0"/>
            <a:r>
              <a:rPr lang="en-US" dirty="0"/>
              <a:t>Body text; Arial 18pt regular. </a:t>
            </a:r>
            <a:br>
              <a:rPr lang="en-US" dirty="0"/>
            </a:br>
            <a:r>
              <a:rPr lang="en-US" dirty="0"/>
              <a:t>Insert cursor and use the “Increase list level” function to cycle through additional, defined bullets and levels.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66F5F829-712D-FDBD-C740-5B023F7E2A8B}"/>
              </a:ext>
            </a:extLst>
          </p:cNvPr>
          <p:cNvSpPr>
            <a:spLocks noGrp="1"/>
          </p:cNvSpPr>
          <p:nvPr>
            <p:ph type="ftr" sz="quarter" idx="11"/>
          </p:nvPr>
        </p:nvSpPr>
        <p:spPr/>
        <p:txBody>
          <a:bodyPr/>
          <a:lstStyle/>
          <a:p>
            <a:r>
              <a:rPr lang="en-US" dirty="0"/>
              <a:t>Footer</a:t>
            </a:r>
          </a:p>
        </p:txBody>
      </p:sp>
      <p:sp>
        <p:nvSpPr>
          <p:cNvPr id="5" name="Date Placeholder 4">
            <a:extLst>
              <a:ext uri="{FF2B5EF4-FFF2-40B4-BE49-F238E27FC236}">
                <a16:creationId xmlns:a16="http://schemas.microsoft.com/office/drawing/2014/main" id="{D6CBD6D5-8FDB-225A-92E8-85C420ED9ED6}"/>
              </a:ext>
            </a:extLst>
          </p:cNvPr>
          <p:cNvSpPr>
            <a:spLocks noGrp="1"/>
          </p:cNvSpPr>
          <p:nvPr>
            <p:ph type="dt" sz="half" idx="10"/>
          </p:nvPr>
        </p:nvSpPr>
        <p:spPr/>
        <p:txBody>
          <a:bodyPr/>
          <a:lstStyle/>
          <a:p>
            <a:fld id="{4B678467-548B-4CF5-9138-98057BDF7FF5}" type="datetime1">
              <a:rPr lang="en-US" smtClean="0"/>
              <a:t>9/8/2026</a:t>
            </a:fld>
            <a:endParaRPr lang="en-US" dirty="0"/>
          </a:p>
        </p:txBody>
      </p:sp>
      <p:sp>
        <p:nvSpPr>
          <p:cNvPr id="7" name="Slide Number Placeholder 6">
            <a:extLst>
              <a:ext uri="{FF2B5EF4-FFF2-40B4-BE49-F238E27FC236}">
                <a16:creationId xmlns:a16="http://schemas.microsoft.com/office/drawing/2014/main" id="{DB9278AD-8195-5046-B14E-9F718BA4412E}"/>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3095334854"/>
      </p:ext>
    </p:extLst>
  </p:cSld>
  <p:clrMapOvr>
    <a:masterClrMapping/>
  </p:clrMapOvr>
  <p:extLst>
    <p:ext uri="{DCECCB84-F9BA-43D5-87BE-67443E8EF086}">
      <p15:sldGuideLst xmlns:p15="http://schemas.microsoft.com/office/powerpoint/2012/main">
        <p15:guide id="1" orient="horz" pos="3776" userDrawn="1">
          <p15:clr>
            <a:srgbClr val="FFC000"/>
          </p15:clr>
        </p15:guide>
        <p15:guide id="2" orient="horz" pos="1104" userDrawn="1">
          <p15:clr>
            <a:srgbClr val="FFC00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986D3C7-57DF-B751-35E4-62D3BDBB476C}"/>
              </a:ext>
            </a:extLst>
          </p:cNvPr>
          <p:cNvSpPr>
            <a:spLocks noGrp="1"/>
          </p:cNvSpPr>
          <p:nvPr>
            <p:ph type="title" hasCustomPrompt="1"/>
          </p:nvPr>
        </p:nvSpPr>
        <p:spPr/>
        <p:txBody>
          <a:bodyPr/>
          <a:lstStyle>
            <a:lvl1pPr>
              <a:defRPr/>
            </a:lvl1pPr>
          </a:lstStyle>
          <a:p>
            <a:r>
              <a:rPr lang="en-US" dirty="0"/>
              <a:t>Slide title; Georgia 32pt bold, sentence case</a:t>
            </a:r>
          </a:p>
        </p:txBody>
      </p:sp>
      <p:sp>
        <p:nvSpPr>
          <p:cNvPr id="3" name="Text Placeholder 2">
            <a:extLst>
              <a:ext uri="{FF2B5EF4-FFF2-40B4-BE49-F238E27FC236}">
                <a16:creationId xmlns:a16="http://schemas.microsoft.com/office/drawing/2014/main" id="{3C1F0D93-19B2-5AC6-84EC-80132DF91710}"/>
              </a:ext>
            </a:extLst>
          </p:cNvPr>
          <p:cNvSpPr>
            <a:spLocks noGrp="1"/>
          </p:cNvSpPr>
          <p:nvPr>
            <p:ph type="body" idx="1" hasCustomPrompt="1"/>
          </p:nvPr>
        </p:nvSpPr>
        <p:spPr>
          <a:xfrm>
            <a:off x="596535" y="3225317"/>
            <a:ext cx="5230368" cy="584775"/>
          </a:xfrm>
        </p:spPr>
        <p:txBody>
          <a:bodyPr anchor="b">
            <a:spAutoFit/>
          </a:bodyPr>
          <a:lstStyle>
            <a:lvl1pPr marL="0" indent="0">
              <a:spcBef>
                <a:spcPts val="0"/>
              </a:spcBef>
              <a:buNone/>
              <a:defRPr sz="19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Content header; Arial 19pt bold, sentence case (Max. 2 lines)</a:t>
            </a:r>
          </a:p>
        </p:txBody>
      </p:sp>
      <p:sp>
        <p:nvSpPr>
          <p:cNvPr id="4" name="Content Placeholder 3">
            <a:extLst>
              <a:ext uri="{FF2B5EF4-FFF2-40B4-BE49-F238E27FC236}">
                <a16:creationId xmlns:a16="http://schemas.microsoft.com/office/drawing/2014/main" id="{5CB06281-95A3-9139-0C09-FC31F6D628C9}"/>
              </a:ext>
            </a:extLst>
          </p:cNvPr>
          <p:cNvSpPr>
            <a:spLocks noGrp="1"/>
          </p:cNvSpPr>
          <p:nvPr>
            <p:ph sz="half" idx="2" hasCustomPrompt="1"/>
          </p:nvPr>
        </p:nvSpPr>
        <p:spPr>
          <a:xfrm>
            <a:off x="596535" y="3928458"/>
            <a:ext cx="5230368" cy="1463040"/>
          </a:xfrm>
        </p:spPr>
        <p:txBody>
          <a:bodyPr/>
          <a:lstStyle>
            <a:lvl1pPr>
              <a:defRPr sz="1600"/>
            </a:lvl1pPr>
            <a:lvl2pPr>
              <a:defRPr sz="1600"/>
            </a:lvl2pPr>
            <a:lvl3pPr>
              <a:defRPr sz="1600"/>
            </a:lvl3pPr>
          </a:lstStyle>
          <a:p>
            <a:pPr lvl="0"/>
            <a:r>
              <a:rPr lang="en-US" dirty="0"/>
              <a:t>Body text; Arial 16pt regular. Use the “Increase list level” function to cycle through additional, defined bullets and levels.</a:t>
            </a:r>
          </a:p>
          <a:p>
            <a:pPr lvl="1"/>
            <a:r>
              <a:rPr lang="en-US" dirty="0"/>
              <a:t>Second level</a:t>
            </a:r>
          </a:p>
          <a:p>
            <a:pPr lvl="2"/>
            <a:r>
              <a:rPr lang="en-US" dirty="0"/>
              <a:t>Third level</a:t>
            </a:r>
          </a:p>
        </p:txBody>
      </p:sp>
      <p:sp>
        <p:nvSpPr>
          <p:cNvPr id="5" name="Text Placeholder 4">
            <a:extLst>
              <a:ext uri="{FF2B5EF4-FFF2-40B4-BE49-F238E27FC236}">
                <a16:creationId xmlns:a16="http://schemas.microsoft.com/office/drawing/2014/main" id="{019A1943-E4E5-FACB-1DF3-4AB551D9DD4E}"/>
              </a:ext>
            </a:extLst>
          </p:cNvPr>
          <p:cNvSpPr>
            <a:spLocks noGrp="1"/>
          </p:cNvSpPr>
          <p:nvPr>
            <p:ph type="body" sz="quarter" idx="3" hasCustomPrompt="1"/>
          </p:nvPr>
        </p:nvSpPr>
        <p:spPr>
          <a:xfrm>
            <a:off x="6365098" y="3225317"/>
            <a:ext cx="5230368" cy="584775"/>
          </a:xfrm>
        </p:spPr>
        <p:txBody>
          <a:bodyPr anchor="b">
            <a:spAutoFit/>
          </a:bodyPr>
          <a:lstStyle>
            <a:lvl1pPr marL="0" indent="0">
              <a:spcBef>
                <a:spcPts val="0"/>
              </a:spcBef>
              <a:buNone/>
              <a:defRPr sz="19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Content header; Arial 19pt bold, sentence case (Max. 2 lines)</a:t>
            </a:r>
          </a:p>
        </p:txBody>
      </p:sp>
      <p:sp>
        <p:nvSpPr>
          <p:cNvPr id="6" name="Content Placeholder 5">
            <a:extLst>
              <a:ext uri="{FF2B5EF4-FFF2-40B4-BE49-F238E27FC236}">
                <a16:creationId xmlns:a16="http://schemas.microsoft.com/office/drawing/2014/main" id="{713CB9FA-8939-6201-4AD2-BD8A6D8508FF}"/>
              </a:ext>
            </a:extLst>
          </p:cNvPr>
          <p:cNvSpPr>
            <a:spLocks noGrp="1"/>
          </p:cNvSpPr>
          <p:nvPr>
            <p:ph sz="quarter" idx="4" hasCustomPrompt="1"/>
          </p:nvPr>
        </p:nvSpPr>
        <p:spPr>
          <a:xfrm>
            <a:off x="6365098" y="3928459"/>
            <a:ext cx="5230368" cy="1463040"/>
          </a:xfrm>
        </p:spPr>
        <p:txBody>
          <a:bodyPr/>
          <a:lstStyle>
            <a:lvl1pPr>
              <a:defRPr sz="1600"/>
            </a:lvl1pPr>
            <a:lvl2pPr>
              <a:defRPr sz="1600"/>
            </a:lvl2pPr>
            <a:lvl3pPr>
              <a:defRPr sz="1600"/>
            </a:lvl3pPr>
          </a:lstStyle>
          <a:p>
            <a:pPr lvl="0"/>
            <a:r>
              <a:rPr lang="en-US" dirty="0"/>
              <a:t>Body text; Arial 16pt regular. Use the “Increase list level” function to cycle through additional, defined bullets and levels.</a:t>
            </a:r>
          </a:p>
          <a:p>
            <a:pPr lvl="1"/>
            <a:r>
              <a:rPr lang="en-US" dirty="0"/>
              <a:t>Second level</a:t>
            </a:r>
          </a:p>
          <a:p>
            <a:pPr lvl="2"/>
            <a:r>
              <a:rPr lang="en-US" dirty="0"/>
              <a:t>Third level</a:t>
            </a:r>
          </a:p>
        </p:txBody>
      </p:sp>
      <p:sp>
        <p:nvSpPr>
          <p:cNvPr id="8" name="Footer Placeholder 7">
            <a:extLst>
              <a:ext uri="{FF2B5EF4-FFF2-40B4-BE49-F238E27FC236}">
                <a16:creationId xmlns:a16="http://schemas.microsoft.com/office/drawing/2014/main" id="{C25461FE-92A4-FA63-9C6D-5C33FD38CA69}"/>
              </a:ext>
            </a:extLst>
          </p:cNvPr>
          <p:cNvSpPr>
            <a:spLocks noGrp="1"/>
          </p:cNvSpPr>
          <p:nvPr>
            <p:ph type="ftr" sz="quarter" idx="11"/>
          </p:nvPr>
        </p:nvSpPr>
        <p:spPr/>
        <p:txBody>
          <a:bodyPr/>
          <a:lstStyle/>
          <a:p>
            <a:r>
              <a:rPr lang="en-US" dirty="0"/>
              <a:t>Footer</a:t>
            </a:r>
          </a:p>
        </p:txBody>
      </p:sp>
      <p:sp>
        <p:nvSpPr>
          <p:cNvPr id="7" name="Date Placeholder 6">
            <a:extLst>
              <a:ext uri="{FF2B5EF4-FFF2-40B4-BE49-F238E27FC236}">
                <a16:creationId xmlns:a16="http://schemas.microsoft.com/office/drawing/2014/main" id="{257464CB-A7B9-FCFC-6907-62A727326570}"/>
              </a:ext>
            </a:extLst>
          </p:cNvPr>
          <p:cNvSpPr>
            <a:spLocks noGrp="1"/>
          </p:cNvSpPr>
          <p:nvPr>
            <p:ph type="dt" sz="half" idx="10"/>
          </p:nvPr>
        </p:nvSpPr>
        <p:spPr/>
        <p:txBody>
          <a:bodyPr/>
          <a:lstStyle/>
          <a:p>
            <a:fld id="{5D1AC5EA-E6F6-4CC5-8306-3D980E1937D3}" type="datetime1">
              <a:rPr lang="en-US" smtClean="0"/>
              <a:t>9/8/2026</a:t>
            </a:fld>
            <a:endParaRPr lang="en-US" dirty="0"/>
          </a:p>
        </p:txBody>
      </p:sp>
      <p:sp>
        <p:nvSpPr>
          <p:cNvPr id="9" name="Slide Number Placeholder 8">
            <a:extLst>
              <a:ext uri="{FF2B5EF4-FFF2-40B4-BE49-F238E27FC236}">
                <a16:creationId xmlns:a16="http://schemas.microsoft.com/office/drawing/2014/main" id="{3457058C-44A8-E5A4-AD6A-64A63A302EA7}"/>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1416743416"/>
      </p:ext>
    </p:extLst>
  </p:cSld>
  <p:clrMapOvr>
    <a:masterClrMapping/>
  </p:clrMapOvr>
  <p:extLst>
    <p:ext uri="{DCECCB84-F9BA-43D5-87BE-67443E8EF086}">
      <p15:sldGuideLst xmlns:p15="http://schemas.microsoft.com/office/powerpoint/2012/main">
        <p15:guide id="1" orient="horz" pos="3776" userDrawn="1">
          <p15:clr>
            <a:srgbClr val="FFC000"/>
          </p15:clr>
        </p15:guide>
        <p15:guide id="2" orient="horz" pos="832" userDrawn="1">
          <p15:clr>
            <a:srgbClr val="FFC00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8F8EF-CC23-46C1-2AD8-2EF8E222C5E8}"/>
              </a:ext>
            </a:extLst>
          </p:cNvPr>
          <p:cNvSpPr>
            <a:spLocks noGrp="1"/>
          </p:cNvSpPr>
          <p:nvPr>
            <p:ph type="title" hasCustomPrompt="1"/>
          </p:nvPr>
        </p:nvSpPr>
        <p:spPr>
          <a:xfrm>
            <a:off x="600031" y="600031"/>
            <a:ext cx="5029200" cy="886397"/>
          </a:xfrm>
        </p:spPr>
        <p:txBody>
          <a:bodyPr/>
          <a:lstStyle>
            <a:lvl1pPr>
              <a:defRPr/>
            </a:lvl1pPr>
          </a:lstStyle>
          <a:p>
            <a:r>
              <a:rPr lang="en-US" dirty="0"/>
              <a:t>Slide title; Georgia 32pt bold, sentence case</a:t>
            </a:r>
          </a:p>
        </p:txBody>
      </p:sp>
      <p:sp>
        <p:nvSpPr>
          <p:cNvPr id="3" name="Content Placeholder">
            <a:extLst>
              <a:ext uri="{FF2B5EF4-FFF2-40B4-BE49-F238E27FC236}">
                <a16:creationId xmlns:a16="http://schemas.microsoft.com/office/drawing/2014/main" id="{7005E3A2-D4D2-5F1B-4993-A0E5B8E16917}"/>
              </a:ext>
            </a:extLst>
          </p:cNvPr>
          <p:cNvSpPr>
            <a:spLocks noGrp="1"/>
          </p:cNvSpPr>
          <p:nvPr>
            <p:ph sz="half" idx="1" hasCustomPrompt="1"/>
          </p:nvPr>
        </p:nvSpPr>
        <p:spPr>
          <a:xfrm>
            <a:off x="600030" y="2019441"/>
            <a:ext cx="5029200" cy="3488722"/>
          </a:xfrm>
        </p:spPr>
        <p:txBody>
          <a:bodyPr/>
          <a:lstStyle/>
          <a:p>
            <a:pPr lvl="0"/>
            <a:r>
              <a:rPr lang="en-US" dirty="0"/>
              <a:t>Body text; Arial 18pt regular. </a:t>
            </a:r>
            <a:br>
              <a:rPr lang="en-US" dirty="0"/>
            </a:br>
            <a:r>
              <a:rPr lang="en-US" dirty="0"/>
              <a:t>Insert cursor and use the “Increase list level” function to cycle through additional, defined bullets and levels.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note Placeholder">
            <a:extLst>
              <a:ext uri="{FF2B5EF4-FFF2-40B4-BE49-F238E27FC236}">
                <a16:creationId xmlns:a16="http://schemas.microsoft.com/office/drawing/2014/main" id="{45C93B24-500E-F79C-0DF5-6A636AE0ED35}"/>
              </a:ext>
            </a:extLst>
          </p:cNvPr>
          <p:cNvSpPr>
            <a:spLocks noGrp="1"/>
          </p:cNvSpPr>
          <p:nvPr>
            <p:ph type="body" sz="quarter" idx="13" hasCustomPrompt="1"/>
          </p:nvPr>
        </p:nvSpPr>
        <p:spPr>
          <a:xfrm>
            <a:off x="600029" y="5855901"/>
            <a:ext cx="5029200" cy="138499"/>
          </a:xfrm>
        </p:spPr>
        <p:txBody>
          <a:bodyPr anchor="b" anchorCtr="0">
            <a:spAutoFit/>
          </a:bodyPr>
          <a:lstStyle>
            <a:lvl1pPr>
              <a:spcBef>
                <a:spcPts val="200"/>
              </a:spcBef>
              <a:defRPr sz="900">
                <a:solidFill>
                  <a:schemeClr val="tx2"/>
                </a:solidFill>
              </a:defRPr>
            </a:lvl1pPr>
            <a:lvl2pPr>
              <a:spcBef>
                <a:spcPts val="200"/>
              </a:spcBef>
              <a:defRPr sz="900">
                <a:solidFill>
                  <a:schemeClr val="tx2"/>
                </a:solidFill>
              </a:defRPr>
            </a:lvl2pPr>
            <a:lvl3pPr>
              <a:spcBef>
                <a:spcPts val="200"/>
              </a:spcBef>
              <a:defRPr sz="900">
                <a:solidFill>
                  <a:schemeClr val="tx2"/>
                </a:solidFill>
              </a:defRPr>
            </a:lvl3pPr>
            <a:lvl4pPr>
              <a:spcBef>
                <a:spcPts val="200"/>
              </a:spcBef>
              <a:defRPr sz="900">
                <a:solidFill>
                  <a:schemeClr val="tx2"/>
                </a:solidFill>
              </a:defRPr>
            </a:lvl4pPr>
            <a:lvl5pPr>
              <a:spcBef>
                <a:spcPts val="200"/>
              </a:spcBef>
              <a:defRPr sz="900">
                <a:solidFill>
                  <a:schemeClr val="tx2"/>
                </a:solidFill>
              </a:defRPr>
            </a:lvl5pPr>
          </a:lstStyle>
          <a:p>
            <a:pPr lvl="0"/>
            <a:r>
              <a:rPr lang="en-US" dirty="0"/>
              <a:t>Footnote; Arial 9pt regular. Insert footnote into this region.</a:t>
            </a:r>
          </a:p>
        </p:txBody>
      </p:sp>
      <p:sp>
        <p:nvSpPr>
          <p:cNvPr id="15" name="Picture Placeholder">
            <a:extLst>
              <a:ext uri="{FF2B5EF4-FFF2-40B4-BE49-F238E27FC236}">
                <a16:creationId xmlns:a16="http://schemas.microsoft.com/office/drawing/2014/main" id="{E07C0B14-6F2A-FD68-41D0-97D9FAADBCB0}"/>
              </a:ext>
            </a:extLst>
          </p:cNvPr>
          <p:cNvSpPr>
            <a:spLocks noGrp="1"/>
          </p:cNvSpPr>
          <p:nvPr>
            <p:ph type="pic" sz="quarter" idx="14" hasCustomPrompt="1"/>
          </p:nvPr>
        </p:nvSpPr>
        <p:spPr>
          <a:xfrm>
            <a:off x="6096064" y="0"/>
            <a:ext cx="6095935" cy="6858000"/>
          </a:xfrm>
          <a:solidFill>
            <a:schemeClr val="bg1">
              <a:lumMod val="95000"/>
              <a:alpha val="99000"/>
            </a:schemeClr>
          </a:solidFill>
        </p:spPr>
        <p:txBody>
          <a:bodyPr lIns="182880" tIns="594360" rIns="594360" bIns="137160">
            <a:normAutofit/>
          </a:bodyPr>
          <a:lstStyle>
            <a:lvl1pPr>
              <a:defRPr sz="1400"/>
            </a:lvl1pPr>
          </a:lstStyle>
          <a:p>
            <a:r>
              <a:rPr lang="en-US" dirty="0"/>
              <a:t>An image should be inserted into this region, but the dimensions should remain unchanged. </a:t>
            </a:r>
            <a:br>
              <a:rPr lang="en-US" dirty="0"/>
            </a:br>
            <a:br>
              <a:rPr lang="en-US" dirty="0"/>
            </a:br>
            <a:r>
              <a:rPr lang="en-US" dirty="0"/>
              <a:t>To access brand approved photography, visit: dam.gettyimages.com/unitedhealthcare.</a:t>
            </a:r>
            <a:br>
              <a:rPr lang="en-US" dirty="0"/>
            </a:br>
            <a:br>
              <a:rPr lang="en-US" dirty="0"/>
            </a:br>
            <a:r>
              <a:rPr lang="en-US" dirty="0"/>
              <a:t>For access, login to brand center at brand.uhc.com; submit a help desk request ticket.</a:t>
            </a:r>
            <a:br>
              <a:rPr lang="en-US" dirty="0"/>
            </a:br>
            <a:endParaRPr lang="en-US" dirty="0"/>
          </a:p>
        </p:txBody>
      </p:sp>
      <p:sp>
        <p:nvSpPr>
          <p:cNvPr id="6" name="Footer Placeholder 5">
            <a:extLst>
              <a:ext uri="{FF2B5EF4-FFF2-40B4-BE49-F238E27FC236}">
                <a16:creationId xmlns:a16="http://schemas.microsoft.com/office/drawing/2014/main" id="{66F5F829-712D-FDBD-C740-5B023F7E2A8B}"/>
              </a:ext>
            </a:extLst>
          </p:cNvPr>
          <p:cNvSpPr>
            <a:spLocks noGrp="1"/>
          </p:cNvSpPr>
          <p:nvPr>
            <p:ph type="ftr" sz="quarter" idx="11"/>
          </p:nvPr>
        </p:nvSpPr>
        <p:spPr/>
        <p:txBody>
          <a:bodyPr/>
          <a:lstStyle/>
          <a:p>
            <a:r>
              <a:rPr lang="en-US" dirty="0"/>
              <a:t>Footer</a:t>
            </a:r>
          </a:p>
        </p:txBody>
      </p:sp>
      <p:sp>
        <p:nvSpPr>
          <p:cNvPr id="5" name="Date Placeholder 4">
            <a:extLst>
              <a:ext uri="{FF2B5EF4-FFF2-40B4-BE49-F238E27FC236}">
                <a16:creationId xmlns:a16="http://schemas.microsoft.com/office/drawing/2014/main" id="{D6CBD6D5-8FDB-225A-92E8-85C420ED9ED6}"/>
              </a:ext>
            </a:extLst>
          </p:cNvPr>
          <p:cNvSpPr>
            <a:spLocks noGrp="1"/>
          </p:cNvSpPr>
          <p:nvPr>
            <p:ph type="dt" sz="half" idx="10"/>
          </p:nvPr>
        </p:nvSpPr>
        <p:spPr/>
        <p:txBody>
          <a:bodyPr/>
          <a:lstStyle/>
          <a:p>
            <a:fld id="{5478DF4E-F3C7-4689-9DE0-BABA899E4BC9}" type="datetime1">
              <a:rPr lang="en-US" smtClean="0"/>
              <a:t>9/8/2026</a:t>
            </a:fld>
            <a:endParaRPr lang="en-US" dirty="0"/>
          </a:p>
        </p:txBody>
      </p:sp>
      <p:sp>
        <p:nvSpPr>
          <p:cNvPr id="7" name="Slide Number Placeholder 6">
            <a:extLst>
              <a:ext uri="{FF2B5EF4-FFF2-40B4-BE49-F238E27FC236}">
                <a16:creationId xmlns:a16="http://schemas.microsoft.com/office/drawing/2014/main" id="{DB9278AD-8195-5046-B14E-9F718BA4412E}"/>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108808473"/>
      </p:ext>
    </p:extLst>
  </p:cSld>
  <p:clrMapOvr>
    <a:masterClrMapping/>
  </p:clrMapOvr>
  <p:extLst>
    <p:ext uri="{DCECCB84-F9BA-43D5-87BE-67443E8EF086}">
      <p15:sldGuideLst xmlns:p15="http://schemas.microsoft.com/office/powerpoint/2012/main">
        <p15:guide id="1" pos="3552" userDrawn="1">
          <p15:clr>
            <a:srgbClr val="FFC000"/>
          </p15:clr>
        </p15:guide>
        <p15:guide id="2" pos="3840" userDrawn="1">
          <p15:clr>
            <a:srgbClr val="FFC000"/>
          </p15:clr>
        </p15:guide>
        <p15:guide id="3" orient="horz" pos="3776" userDrawn="1">
          <p15:clr>
            <a:srgbClr val="FFC000"/>
          </p15:clr>
        </p15:guide>
        <p15:guide id="4" orient="horz" pos="1104" userDrawn="1">
          <p15:clr>
            <a:srgbClr val="FFC00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Image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8F8EF-CC23-46C1-2AD8-2EF8E222C5E8}"/>
              </a:ext>
            </a:extLst>
          </p:cNvPr>
          <p:cNvSpPr>
            <a:spLocks noGrp="1"/>
          </p:cNvSpPr>
          <p:nvPr>
            <p:ph type="title" hasCustomPrompt="1"/>
          </p:nvPr>
        </p:nvSpPr>
        <p:spPr>
          <a:xfrm>
            <a:off x="600031" y="600031"/>
            <a:ext cx="9601200" cy="443198"/>
          </a:xfrm>
        </p:spPr>
        <p:txBody>
          <a:bodyPr/>
          <a:lstStyle>
            <a:lvl1pPr>
              <a:defRPr/>
            </a:lvl1pPr>
          </a:lstStyle>
          <a:p>
            <a:r>
              <a:rPr lang="en-US" dirty="0"/>
              <a:t>Slide title; Georgia 32pt bold, sentence case</a:t>
            </a:r>
          </a:p>
        </p:txBody>
      </p:sp>
      <p:sp>
        <p:nvSpPr>
          <p:cNvPr id="3" name="Content Placeholder">
            <a:extLst>
              <a:ext uri="{FF2B5EF4-FFF2-40B4-BE49-F238E27FC236}">
                <a16:creationId xmlns:a16="http://schemas.microsoft.com/office/drawing/2014/main" id="{7005E3A2-D4D2-5F1B-4993-A0E5B8E16917}"/>
              </a:ext>
            </a:extLst>
          </p:cNvPr>
          <p:cNvSpPr>
            <a:spLocks noGrp="1"/>
          </p:cNvSpPr>
          <p:nvPr>
            <p:ph sz="half" idx="1" hasCustomPrompt="1"/>
          </p:nvPr>
        </p:nvSpPr>
        <p:spPr>
          <a:xfrm>
            <a:off x="600030" y="1576243"/>
            <a:ext cx="5029200" cy="3931920"/>
          </a:xfrm>
        </p:spPr>
        <p:txBody>
          <a:bodyPr/>
          <a:lstStyle/>
          <a:p>
            <a:pPr lvl="0"/>
            <a:r>
              <a:rPr lang="en-US" dirty="0"/>
              <a:t>Body text; Arial 18pt regular. </a:t>
            </a:r>
            <a:br>
              <a:rPr lang="en-US" dirty="0"/>
            </a:br>
            <a:r>
              <a:rPr lang="en-US" dirty="0"/>
              <a:t>Insert cursor and use the “Increase list level” function to cycle through additional, defined bullets and levels.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note Placeholder">
            <a:extLst>
              <a:ext uri="{FF2B5EF4-FFF2-40B4-BE49-F238E27FC236}">
                <a16:creationId xmlns:a16="http://schemas.microsoft.com/office/drawing/2014/main" id="{45C93B24-500E-F79C-0DF5-6A636AE0ED35}"/>
              </a:ext>
            </a:extLst>
          </p:cNvPr>
          <p:cNvSpPr>
            <a:spLocks noGrp="1"/>
          </p:cNvSpPr>
          <p:nvPr>
            <p:ph type="body" sz="quarter" idx="13" hasCustomPrompt="1"/>
          </p:nvPr>
        </p:nvSpPr>
        <p:spPr>
          <a:xfrm>
            <a:off x="600029" y="5855901"/>
            <a:ext cx="5029200" cy="138499"/>
          </a:xfrm>
        </p:spPr>
        <p:txBody>
          <a:bodyPr anchor="b" anchorCtr="0">
            <a:spAutoFit/>
          </a:bodyPr>
          <a:lstStyle>
            <a:lvl1pPr>
              <a:spcBef>
                <a:spcPts val="200"/>
              </a:spcBef>
              <a:defRPr sz="900">
                <a:solidFill>
                  <a:schemeClr val="tx2"/>
                </a:solidFill>
              </a:defRPr>
            </a:lvl1pPr>
            <a:lvl2pPr>
              <a:spcBef>
                <a:spcPts val="200"/>
              </a:spcBef>
              <a:defRPr sz="900">
                <a:solidFill>
                  <a:schemeClr val="tx2"/>
                </a:solidFill>
              </a:defRPr>
            </a:lvl2pPr>
            <a:lvl3pPr>
              <a:spcBef>
                <a:spcPts val="200"/>
              </a:spcBef>
              <a:defRPr sz="900">
                <a:solidFill>
                  <a:schemeClr val="tx2"/>
                </a:solidFill>
              </a:defRPr>
            </a:lvl3pPr>
            <a:lvl4pPr>
              <a:spcBef>
                <a:spcPts val="200"/>
              </a:spcBef>
              <a:defRPr sz="900">
                <a:solidFill>
                  <a:schemeClr val="tx2"/>
                </a:solidFill>
              </a:defRPr>
            </a:lvl4pPr>
            <a:lvl5pPr>
              <a:spcBef>
                <a:spcPts val="200"/>
              </a:spcBef>
              <a:defRPr sz="900">
                <a:solidFill>
                  <a:schemeClr val="tx2"/>
                </a:solidFill>
              </a:defRPr>
            </a:lvl5pPr>
          </a:lstStyle>
          <a:p>
            <a:pPr lvl="0"/>
            <a:r>
              <a:rPr lang="en-US" dirty="0"/>
              <a:t>Footnote; Arial 9pt regular. Insert footnote into this region.</a:t>
            </a:r>
          </a:p>
        </p:txBody>
      </p:sp>
      <p:sp>
        <p:nvSpPr>
          <p:cNvPr id="15" name="Picture Placeholder">
            <a:extLst>
              <a:ext uri="{FF2B5EF4-FFF2-40B4-BE49-F238E27FC236}">
                <a16:creationId xmlns:a16="http://schemas.microsoft.com/office/drawing/2014/main" id="{E07C0B14-6F2A-FD68-41D0-97D9FAADBCB0}"/>
              </a:ext>
            </a:extLst>
          </p:cNvPr>
          <p:cNvSpPr>
            <a:spLocks noGrp="1"/>
          </p:cNvSpPr>
          <p:nvPr>
            <p:ph type="pic" sz="quarter" idx="14" hasCustomPrompt="1"/>
          </p:nvPr>
        </p:nvSpPr>
        <p:spPr>
          <a:xfrm>
            <a:off x="6096065" y="1576388"/>
            <a:ext cx="5486400" cy="4418012"/>
          </a:xfrm>
          <a:solidFill>
            <a:schemeClr val="bg1">
              <a:lumMod val="95000"/>
              <a:alpha val="99000"/>
            </a:schemeClr>
          </a:solidFill>
        </p:spPr>
        <p:txBody>
          <a:bodyPr lIns="182880" tIns="137160" rIns="182880" bIns="137160">
            <a:normAutofit/>
          </a:bodyPr>
          <a:lstStyle>
            <a:lvl1pPr>
              <a:defRPr sz="1400"/>
            </a:lvl1pPr>
          </a:lstStyle>
          <a:p>
            <a:r>
              <a:rPr lang="en-US" dirty="0"/>
              <a:t>An image should be inserted into this region, but the dimensions should remain unchanged. </a:t>
            </a:r>
            <a:br>
              <a:rPr lang="en-US" dirty="0"/>
            </a:br>
            <a:br>
              <a:rPr lang="en-US" dirty="0"/>
            </a:br>
            <a:r>
              <a:rPr lang="en-US" dirty="0"/>
              <a:t>To access brand approved photography, visit: dam.gettyimages.com/unitedhealthcare.</a:t>
            </a:r>
            <a:br>
              <a:rPr lang="en-US" dirty="0"/>
            </a:br>
            <a:br>
              <a:rPr lang="en-US" dirty="0"/>
            </a:br>
            <a:br>
              <a:rPr lang="en-US" dirty="0"/>
            </a:br>
            <a:br>
              <a:rPr lang="en-US" dirty="0"/>
            </a:br>
            <a:r>
              <a:rPr lang="en-US" dirty="0"/>
              <a:t>For access, login to brand center at brand.uhc.com; submit a help desk request ticket.</a:t>
            </a:r>
          </a:p>
        </p:txBody>
      </p:sp>
      <p:sp>
        <p:nvSpPr>
          <p:cNvPr id="6" name="Footer Placeholder 5">
            <a:extLst>
              <a:ext uri="{FF2B5EF4-FFF2-40B4-BE49-F238E27FC236}">
                <a16:creationId xmlns:a16="http://schemas.microsoft.com/office/drawing/2014/main" id="{66F5F829-712D-FDBD-C740-5B023F7E2A8B}"/>
              </a:ext>
            </a:extLst>
          </p:cNvPr>
          <p:cNvSpPr>
            <a:spLocks noGrp="1"/>
          </p:cNvSpPr>
          <p:nvPr>
            <p:ph type="ftr" sz="quarter" idx="11"/>
          </p:nvPr>
        </p:nvSpPr>
        <p:spPr/>
        <p:txBody>
          <a:bodyPr/>
          <a:lstStyle/>
          <a:p>
            <a:r>
              <a:rPr lang="en-US" dirty="0"/>
              <a:t>Footer</a:t>
            </a:r>
          </a:p>
        </p:txBody>
      </p:sp>
      <p:sp>
        <p:nvSpPr>
          <p:cNvPr id="5" name="Date Placeholder 4">
            <a:extLst>
              <a:ext uri="{FF2B5EF4-FFF2-40B4-BE49-F238E27FC236}">
                <a16:creationId xmlns:a16="http://schemas.microsoft.com/office/drawing/2014/main" id="{D6CBD6D5-8FDB-225A-92E8-85C420ED9ED6}"/>
              </a:ext>
            </a:extLst>
          </p:cNvPr>
          <p:cNvSpPr>
            <a:spLocks noGrp="1"/>
          </p:cNvSpPr>
          <p:nvPr>
            <p:ph type="dt" sz="half" idx="10"/>
          </p:nvPr>
        </p:nvSpPr>
        <p:spPr/>
        <p:txBody>
          <a:bodyPr/>
          <a:lstStyle/>
          <a:p>
            <a:fld id="{D9882477-B304-4438-8EED-13F14A7B5F69}" type="datetime1">
              <a:rPr lang="en-US" smtClean="0"/>
              <a:t>9/8/2026</a:t>
            </a:fld>
            <a:endParaRPr lang="en-US" dirty="0"/>
          </a:p>
        </p:txBody>
      </p:sp>
      <p:sp>
        <p:nvSpPr>
          <p:cNvPr id="7" name="Slide Number Placeholder 6">
            <a:extLst>
              <a:ext uri="{FF2B5EF4-FFF2-40B4-BE49-F238E27FC236}">
                <a16:creationId xmlns:a16="http://schemas.microsoft.com/office/drawing/2014/main" id="{DB9278AD-8195-5046-B14E-9F718BA4412E}"/>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2920697048"/>
      </p:ext>
    </p:extLst>
  </p:cSld>
  <p:clrMapOvr>
    <a:masterClrMapping/>
  </p:clrMapOvr>
  <p:extLst>
    <p:ext uri="{DCECCB84-F9BA-43D5-87BE-67443E8EF086}">
      <p15:sldGuideLst xmlns:p15="http://schemas.microsoft.com/office/powerpoint/2012/main">
        <p15:guide id="1" orient="horz" pos="3776" userDrawn="1">
          <p15:clr>
            <a:srgbClr val="FFC000"/>
          </p15:clr>
        </p15:guide>
        <p15:guide id="2" orient="horz" pos="832" userDrawn="1">
          <p15:clr>
            <a:srgbClr val="FFC000"/>
          </p15:clr>
        </p15:guide>
        <p15:guide id="3" pos="3551" userDrawn="1">
          <p15:clr>
            <a:srgbClr val="FBAE40"/>
          </p15:clr>
        </p15:guide>
        <p15:guide id="4"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Image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8F8EF-CC23-46C1-2AD8-2EF8E222C5E8}"/>
              </a:ext>
            </a:extLst>
          </p:cNvPr>
          <p:cNvSpPr>
            <a:spLocks noGrp="1"/>
          </p:cNvSpPr>
          <p:nvPr>
            <p:ph type="title" hasCustomPrompt="1"/>
          </p:nvPr>
        </p:nvSpPr>
        <p:spPr>
          <a:xfrm>
            <a:off x="600031" y="600031"/>
            <a:ext cx="9601200" cy="886397"/>
          </a:xfrm>
        </p:spPr>
        <p:txBody>
          <a:bodyPr/>
          <a:lstStyle>
            <a:lvl1pPr>
              <a:defRPr/>
            </a:lvl1pPr>
          </a:lstStyle>
          <a:p>
            <a:r>
              <a:rPr lang="en-US" dirty="0"/>
              <a:t>Slide title; Georgia 32pt bold, sentence case. Layout accommodates a 2-line slide title.</a:t>
            </a:r>
          </a:p>
        </p:txBody>
      </p:sp>
      <p:sp>
        <p:nvSpPr>
          <p:cNvPr id="3" name="Content Placeholder">
            <a:extLst>
              <a:ext uri="{FF2B5EF4-FFF2-40B4-BE49-F238E27FC236}">
                <a16:creationId xmlns:a16="http://schemas.microsoft.com/office/drawing/2014/main" id="{7005E3A2-D4D2-5F1B-4993-A0E5B8E16917}"/>
              </a:ext>
            </a:extLst>
          </p:cNvPr>
          <p:cNvSpPr>
            <a:spLocks noGrp="1"/>
          </p:cNvSpPr>
          <p:nvPr>
            <p:ph sz="half" idx="1" hasCustomPrompt="1"/>
          </p:nvPr>
        </p:nvSpPr>
        <p:spPr>
          <a:xfrm>
            <a:off x="600030" y="2019441"/>
            <a:ext cx="5029200" cy="3488721"/>
          </a:xfrm>
        </p:spPr>
        <p:txBody>
          <a:bodyPr/>
          <a:lstStyle/>
          <a:p>
            <a:pPr lvl="0"/>
            <a:r>
              <a:rPr lang="en-US" dirty="0"/>
              <a:t>Body text; Arial 18pt regular. </a:t>
            </a:r>
            <a:br>
              <a:rPr lang="en-US" dirty="0"/>
            </a:br>
            <a:r>
              <a:rPr lang="en-US" dirty="0"/>
              <a:t>Insert cursor and use the “Increase list level” function to cycle through additional, defined bullets and levels.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note Placeholder">
            <a:extLst>
              <a:ext uri="{FF2B5EF4-FFF2-40B4-BE49-F238E27FC236}">
                <a16:creationId xmlns:a16="http://schemas.microsoft.com/office/drawing/2014/main" id="{45C93B24-500E-F79C-0DF5-6A636AE0ED35}"/>
              </a:ext>
            </a:extLst>
          </p:cNvPr>
          <p:cNvSpPr>
            <a:spLocks noGrp="1"/>
          </p:cNvSpPr>
          <p:nvPr>
            <p:ph type="body" sz="quarter" idx="13" hasCustomPrompt="1"/>
          </p:nvPr>
        </p:nvSpPr>
        <p:spPr>
          <a:xfrm>
            <a:off x="600029" y="5855901"/>
            <a:ext cx="5029200" cy="138499"/>
          </a:xfrm>
        </p:spPr>
        <p:txBody>
          <a:bodyPr anchor="b" anchorCtr="0">
            <a:spAutoFit/>
          </a:bodyPr>
          <a:lstStyle>
            <a:lvl1pPr>
              <a:spcBef>
                <a:spcPts val="200"/>
              </a:spcBef>
              <a:defRPr sz="900">
                <a:solidFill>
                  <a:schemeClr val="tx2"/>
                </a:solidFill>
              </a:defRPr>
            </a:lvl1pPr>
            <a:lvl2pPr>
              <a:spcBef>
                <a:spcPts val="200"/>
              </a:spcBef>
              <a:defRPr sz="900">
                <a:solidFill>
                  <a:schemeClr val="tx2"/>
                </a:solidFill>
              </a:defRPr>
            </a:lvl2pPr>
            <a:lvl3pPr>
              <a:spcBef>
                <a:spcPts val="200"/>
              </a:spcBef>
              <a:defRPr sz="900">
                <a:solidFill>
                  <a:schemeClr val="tx2"/>
                </a:solidFill>
              </a:defRPr>
            </a:lvl3pPr>
            <a:lvl4pPr>
              <a:spcBef>
                <a:spcPts val="200"/>
              </a:spcBef>
              <a:defRPr sz="900">
                <a:solidFill>
                  <a:schemeClr val="tx2"/>
                </a:solidFill>
              </a:defRPr>
            </a:lvl4pPr>
            <a:lvl5pPr>
              <a:spcBef>
                <a:spcPts val="200"/>
              </a:spcBef>
              <a:defRPr sz="900">
                <a:solidFill>
                  <a:schemeClr val="tx2"/>
                </a:solidFill>
              </a:defRPr>
            </a:lvl5pPr>
          </a:lstStyle>
          <a:p>
            <a:pPr lvl="0"/>
            <a:r>
              <a:rPr lang="en-US" dirty="0"/>
              <a:t>Footnote; Arial 9pt regular. Insert footnote into this region.</a:t>
            </a:r>
          </a:p>
        </p:txBody>
      </p:sp>
      <p:sp>
        <p:nvSpPr>
          <p:cNvPr id="15" name="Picture Placeholder">
            <a:extLst>
              <a:ext uri="{FF2B5EF4-FFF2-40B4-BE49-F238E27FC236}">
                <a16:creationId xmlns:a16="http://schemas.microsoft.com/office/drawing/2014/main" id="{E07C0B14-6F2A-FD68-41D0-97D9FAADBCB0}"/>
              </a:ext>
            </a:extLst>
          </p:cNvPr>
          <p:cNvSpPr>
            <a:spLocks noGrp="1"/>
          </p:cNvSpPr>
          <p:nvPr>
            <p:ph type="pic" sz="quarter" idx="14" hasCustomPrompt="1"/>
          </p:nvPr>
        </p:nvSpPr>
        <p:spPr>
          <a:xfrm>
            <a:off x="6096065" y="2019440"/>
            <a:ext cx="5486400" cy="3974959"/>
          </a:xfrm>
          <a:solidFill>
            <a:schemeClr val="bg1">
              <a:lumMod val="95000"/>
              <a:alpha val="99000"/>
            </a:schemeClr>
          </a:solidFill>
        </p:spPr>
        <p:txBody>
          <a:bodyPr lIns="182880" tIns="137160" rIns="182880" bIns="137160">
            <a:normAutofit/>
          </a:bodyPr>
          <a:lstStyle>
            <a:lvl1pPr>
              <a:defRPr sz="1400"/>
            </a:lvl1pPr>
          </a:lstStyle>
          <a:p>
            <a:r>
              <a:rPr lang="en-US" dirty="0"/>
              <a:t>An image should be inserted into this region, but the dimensions should remain unchanged. </a:t>
            </a:r>
            <a:br>
              <a:rPr lang="en-US" dirty="0"/>
            </a:br>
            <a:br>
              <a:rPr lang="en-US" dirty="0"/>
            </a:br>
            <a:r>
              <a:rPr lang="en-US" dirty="0"/>
              <a:t>To access brand approved photography, visit: dam.gettyimages.com/unitedhealthcare.</a:t>
            </a:r>
            <a:br>
              <a:rPr lang="en-US" dirty="0"/>
            </a:br>
            <a:br>
              <a:rPr lang="en-US" dirty="0"/>
            </a:br>
            <a:br>
              <a:rPr lang="en-US" dirty="0"/>
            </a:br>
            <a:br>
              <a:rPr lang="en-US" dirty="0"/>
            </a:br>
            <a:br>
              <a:rPr lang="en-US" dirty="0"/>
            </a:br>
            <a:r>
              <a:rPr lang="en-US" dirty="0"/>
              <a:t>For access, login to brand center at brand.uhc.com; submit a help desk request ticket.</a:t>
            </a:r>
          </a:p>
        </p:txBody>
      </p:sp>
      <p:sp>
        <p:nvSpPr>
          <p:cNvPr id="6" name="Footer Placeholder 5">
            <a:extLst>
              <a:ext uri="{FF2B5EF4-FFF2-40B4-BE49-F238E27FC236}">
                <a16:creationId xmlns:a16="http://schemas.microsoft.com/office/drawing/2014/main" id="{66F5F829-712D-FDBD-C740-5B023F7E2A8B}"/>
              </a:ext>
            </a:extLst>
          </p:cNvPr>
          <p:cNvSpPr>
            <a:spLocks noGrp="1"/>
          </p:cNvSpPr>
          <p:nvPr>
            <p:ph type="ftr" sz="quarter" idx="11"/>
          </p:nvPr>
        </p:nvSpPr>
        <p:spPr/>
        <p:txBody>
          <a:bodyPr/>
          <a:lstStyle/>
          <a:p>
            <a:r>
              <a:rPr lang="en-US" dirty="0"/>
              <a:t>Footer</a:t>
            </a:r>
          </a:p>
        </p:txBody>
      </p:sp>
      <p:sp>
        <p:nvSpPr>
          <p:cNvPr id="5" name="Date Placeholder 4">
            <a:extLst>
              <a:ext uri="{FF2B5EF4-FFF2-40B4-BE49-F238E27FC236}">
                <a16:creationId xmlns:a16="http://schemas.microsoft.com/office/drawing/2014/main" id="{D6CBD6D5-8FDB-225A-92E8-85C420ED9ED6}"/>
              </a:ext>
            </a:extLst>
          </p:cNvPr>
          <p:cNvSpPr>
            <a:spLocks noGrp="1"/>
          </p:cNvSpPr>
          <p:nvPr>
            <p:ph type="dt" sz="half" idx="10"/>
          </p:nvPr>
        </p:nvSpPr>
        <p:spPr/>
        <p:txBody>
          <a:bodyPr/>
          <a:lstStyle/>
          <a:p>
            <a:fld id="{42D5E511-4A5B-4914-BB01-E326296A3D8B}" type="datetime1">
              <a:rPr lang="en-US" smtClean="0"/>
              <a:t>9/8/2026</a:t>
            </a:fld>
            <a:endParaRPr lang="en-US" dirty="0"/>
          </a:p>
        </p:txBody>
      </p:sp>
      <p:sp>
        <p:nvSpPr>
          <p:cNvPr id="7" name="Slide Number Placeholder 6">
            <a:extLst>
              <a:ext uri="{FF2B5EF4-FFF2-40B4-BE49-F238E27FC236}">
                <a16:creationId xmlns:a16="http://schemas.microsoft.com/office/drawing/2014/main" id="{DB9278AD-8195-5046-B14E-9F718BA4412E}"/>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3672041536"/>
      </p:ext>
    </p:extLst>
  </p:cSld>
  <p:clrMapOvr>
    <a:masterClrMapping/>
  </p:clrMapOvr>
  <p:extLst>
    <p:ext uri="{DCECCB84-F9BA-43D5-87BE-67443E8EF086}">
      <p15:sldGuideLst xmlns:p15="http://schemas.microsoft.com/office/powerpoint/2012/main">
        <p15:guide id="1" pos="3552" userDrawn="1">
          <p15:clr>
            <a:srgbClr val="FFC000"/>
          </p15:clr>
        </p15:guide>
        <p15:guide id="2" orient="horz" pos="3776" userDrawn="1">
          <p15:clr>
            <a:srgbClr val="FFC000"/>
          </p15:clr>
        </p15:guide>
        <p15:guide id="3" orient="horz" pos="1104" userDrawn="1">
          <p15:clr>
            <a:srgbClr val="FFC000"/>
          </p15:clr>
        </p15:guide>
        <p15:guide id="4"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5" name="TextBox 1">
            <a:extLst>
              <a:ext uri="{FF2B5EF4-FFF2-40B4-BE49-F238E27FC236}">
                <a16:creationId xmlns:a16="http://schemas.microsoft.com/office/drawing/2014/main" id="{3A455D22-8446-4F14-AA52-97E668DEC836}"/>
              </a:ext>
            </a:extLst>
          </p:cNvPr>
          <p:cNvSpPr txBox="1"/>
          <p:nvPr userDrawn="1"/>
        </p:nvSpPr>
        <p:spPr bwMode="gray">
          <a:xfrm>
            <a:off x="742998" y="1351508"/>
            <a:ext cx="9891327" cy="4154984"/>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Impact content</a:t>
            </a:r>
          </a:p>
        </p:txBody>
      </p:sp>
      <p:cxnSp>
        <p:nvCxnSpPr>
          <p:cNvPr id="4" name="Arrow">
            <a:extLst>
              <a:ext uri="{FF2B5EF4-FFF2-40B4-BE49-F238E27FC236}">
                <a16:creationId xmlns:a16="http://schemas.microsoft.com/office/drawing/2014/main" id="{9FFBF798-5E41-4C4C-8019-BFB1C5FBD16F}"/>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76792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pac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D541F-7B0F-DA94-068A-F2C3ACECB342}"/>
              </a:ext>
            </a:extLst>
          </p:cNvPr>
          <p:cNvSpPr>
            <a:spLocks noGrp="1"/>
          </p:cNvSpPr>
          <p:nvPr>
            <p:ph type="title" hasCustomPrompt="1"/>
          </p:nvPr>
        </p:nvSpPr>
        <p:spPr>
          <a:xfrm>
            <a:off x="600031" y="600031"/>
            <a:ext cx="5044024" cy="886397"/>
          </a:xfrm>
        </p:spPr>
        <p:txBody>
          <a:bodyPr/>
          <a:lstStyle>
            <a:lvl1pPr>
              <a:defRPr/>
            </a:lvl1pPr>
          </a:lstStyle>
          <a:p>
            <a:r>
              <a:rPr lang="en-US" dirty="0"/>
              <a:t>Slide title; Georgia 32pt bold, sentence case</a:t>
            </a:r>
          </a:p>
        </p:txBody>
      </p:sp>
      <p:sp>
        <p:nvSpPr>
          <p:cNvPr id="8" name="Text Placeholder">
            <a:extLst>
              <a:ext uri="{FF2B5EF4-FFF2-40B4-BE49-F238E27FC236}">
                <a16:creationId xmlns:a16="http://schemas.microsoft.com/office/drawing/2014/main" id="{CEDF9895-DC89-8EDE-59D7-B877E63AB0BE}"/>
              </a:ext>
            </a:extLst>
          </p:cNvPr>
          <p:cNvSpPr>
            <a:spLocks noGrp="1"/>
          </p:cNvSpPr>
          <p:nvPr>
            <p:ph type="body" sz="quarter" idx="13" hasCustomPrompt="1"/>
          </p:nvPr>
        </p:nvSpPr>
        <p:spPr>
          <a:xfrm>
            <a:off x="600030" y="2019441"/>
            <a:ext cx="5047949" cy="3563533"/>
          </a:xfrm>
        </p:spPr>
        <p:txBody>
          <a:bodyPr/>
          <a:lstStyle>
            <a:lvl1pPr>
              <a:defRPr/>
            </a:lvl1pPr>
          </a:lstStyle>
          <a:p>
            <a:pPr lvl="0"/>
            <a:r>
              <a:rPr lang="en-US" dirty="0"/>
              <a:t>Body text; Arial 18pt regular. </a:t>
            </a:r>
            <a:br>
              <a:rPr lang="en-US" dirty="0"/>
            </a:br>
            <a:r>
              <a:rPr lang="en-US" dirty="0"/>
              <a:t>Insert cursor and use the “Increase list level” function to cycle through additional, defined bullets and levels.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a:extLst>
              <a:ext uri="{FF2B5EF4-FFF2-40B4-BE49-F238E27FC236}">
                <a16:creationId xmlns:a16="http://schemas.microsoft.com/office/drawing/2014/main" id="{6CDCFCBA-399D-6509-1296-BA713B9145D1}"/>
              </a:ext>
            </a:extLst>
          </p:cNvPr>
          <p:cNvSpPr>
            <a:spLocks noGrp="1"/>
          </p:cNvSpPr>
          <p:nvPr>
            <p:ph type="pic" sz="quarter" idx="14" hasCustomPrompt="1"/>
          </p:nvPr>
        </p:nvSpPr>
        <p:spPr>
          <a:xfrm>
            <a:off x="6867459" y="600031"/>
            <a:ext cx="4724510" cy="5402892"/>
          </a:xfrm>
          <a:solidFill>
            <a:schemeClr val="bg1">
              <a:lumMod val="95000"/>
            </a:schemeClr>
          </a:solidFill>
        </p:spPr>
        <p:txBody>
          <a:bodyPr>
            <a:normAutofit/>
          </a:bodyPr>
          <a:lstStyle>
            <a:lvl1pPr>
              <a:defRPr sz="1400">
                <a:solidFill>
                  <a:schemeClr val="tx1"/>
                </a:solidFill>
              </a:defRPr>
            </a:lvl1pPr>
          </a:lstStyle>
          <a:p>
            <a:r>
              <a:rPr lang="en-US" dirty="0"/>
              <a:t>An illustration should be inserted into this region, but the dimensions should remain unchanged. </a:t>
            </a:r>
            <a:br>
              <a:rPr lang="en-US" dirty="0"/>
            </a:br>
            <a:br>
              <a:rPr lang="en-US" dirty="0"/>
            </a:br>
            <a:r>
              <a:rPr lang="en-US" dirty="0"/>
              <a:t>Brand approved illustration can be accessed on brand center at: brand.uhc.com.</a:t>
            </a:r>
          </a:p>
        </p:txBody>
      </p:sp>
      <p:sp>
        <p:nvSpPr>
          <p:cNvPr id="5" name="Footer Placeholder">
            <a:extLst>
              <a:ext uri="{FF2B5EF4-FFF2-40B4-BE49-F238E27FC236}">
                <a16:creationId xmlns:a16="http://schemas.microsoft.com/office/drawing/2014/main" id="{01E9A84B-EA2C-68AA-1BE7-9E456EDC3C5A}"/>
              </a:ext>
            </a:extLst>
          </p:cNvPr>
          <p:cNvSpPr>
            <a:spLocks noGrp="1"/>
          </p:cNvSpPr>
          <p:nvPr>
            <p:ph type="ftr" sz="quarter" idx="11"/>
          </p:nvPr>
        </p:nvSpPr>
        <p:spPr/>
        <p:txBody>
          <a:bodyPr/>
          <a:lstStyle/>
          <a:p>
            <a:r>
              <a:rPr lang="en-US" dirty="0"/>
              <a:t>Footer</a:t>
            </a:r>
          </a:p>
        </p:txBody>
      </p:sp>
      <p:sp>
        <p:nvSpPr>
          <p:cNvPr id="4" name="Date Placeholder">
            <a:extLst>
              <a:ext uri="{FF2B5EF4-FFF2-40B4-BE49-F238E27FC236}">
                <a16:creationId xmlns:a16="http://schemas.microsoft.com/office/drawing/2014/main" id="{9C52D20F-C37A-F7C1-8134-04BEFB838E81}"/>
              </a:ext>
            </a:extLst>
          </p:cNvPr>
          <p:cNvSpPr>
            <a:spLocks noGrp="1"/>
          </p:cNvSpPr>
          <p:nvPr>
            <p:ph type="dt" sz="half" idx="10"/>
          </p:nvPr>
        </p:nvSpPr>
        <p:spPr/>
        <p:txBody>
          <a:bodyPr/>
          <a:lstStyle/>
          <a:p>
            <a:fld id="{0AEF9A9F-E316-4A4D-B698-EE12EDE509D5}" type="datetime1">
              <a:rPr lang="en-US" smtClean="0"/>
              <a:t>9/8/2026</a:t>
            </a:fld>
            <a:endParaRPr lang="en-US" dirty="0"/>
          </a:p>
        </p:txBody>
      </p:sp>
      <p:sp>
        <p:nvSpPr>
          <p:cNvPr id="6" name="Slide Number Placeholder">
            <a:extLst>
              <a:ext uri="{FF2B5EF4-FFF2-40B4-BE49-F238E27FC236}">
                <a16:creationId xmlns:a16="http://schemas.microsoft.com/office/drawing/2014/main" id="{79991249-553E-3E12-FD23-9486D6863427}"/>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895918144"/>
      </p:ext>
    </p:extLst>
  </p:cSld>
  <p:clrMapOvr>
    <a:masterClrMapping/>
  </p:clrMapOvr>
  <p:extLst>
    <p:ext uri="{DCECCB84-F9BA-43D5-87BE-67443E8EF086}">
      <p15:sldGuideLst xmlns:p15="http://schemas.microsoft.com/office/powerpoint/2012/main">
        <p15:guide id="1" pos="3552" userDrawn="1">
          <p15:clr>
            <a:srgbClr val="FFC000"/>
          </p15:clr>
        </p15:guide>
        <p15:guide id="3" orient="horz" pos="3776" userDrawn="1">
          <p15:clr>
            <a:srgbClr val="FFC000"/>
          </p15:clr>
        </p15:guide>
        <p15:guide id="4" orient="horz" pos="1104" userDrawn="1">
          <p15:clr>
            <a:srgbClr val="FFC00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pact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D541F-7B0F-DA94-068A-F2C3ACECB342}"/>
              </a:ext>
            </a:extLst>
          </p:cNvPr>
          <p:cNvSpPr>
            <a:spLocks noGrp="1"/>
          </p:cNvSpPr>
          <p:nvPr>
            <p:ph type="title" hasCustomPrompt="1"/>
          </p:nvPr>
        </p:nvSpPr>
        <p:spPr>
          <a:xfrm>
            <a:off x="600031" y="600031"/>
            <a:ext cx="5044024" cy="886397"/>
          </a:xfrm>
        </p:spPr>
        <p:txBody>
          <a:bodyPr/>
          <a:lstStyle>
            <a:lvl1pPr>
              <a:defRPr/>
            </a:lvl1pPr>
          </a:lstStyle>
          <a:p>
            <a:r>
              <a:rPr lang="en-US" dirty="0"/>
              <a:t>Slide title; Georgia 32pt bold, sentence case</a:t>
            </a:r>
          </a:p>
        </p:txBody>
      </p:sp>
      <p:sp>
        <p:nvSpPr>
          <p:cNvPr id="8" name="Text Placeholder">
            <a:extLst>
              <a:ext uri="{FF2B5EF4-FFF2-40B4-BE49-F238E27FC236}">
                <a16:creationId xmlns:a16="http://schemas.microsoft.com/office/drawing/2014/main" id="{CEDF9895-DC89-8EDE-59D7-B877E63AB0BE}"/>
              </a:ext>
            </a:extLst>
          </p:cNvPr>
          <p:cNvSpPr>
            <a:spLocks noGrp="1"/>
          </p:cNvSpPr>
          <p:nvPr>
            <p:ph type="body" sz="quarter" idx="13" hasCustomPrompt="1"/>
          </p:nvPr>
        </p:nvSpPr>
        <p:spPr>
          <a:xfrm>
            <a:off x="600030" y="2019441"/>
            <a:ext cx="5047949" cy="3563533"/>
          </a:xfrm>
        </p:spPr>
        <p:txBody>
          <a:bodyPr/>
          <a:lstStyle>
            <a:lvl1pPr>
              <a:defRPr/>
            </a:lvl1pPr>
          </a:lstStyle>
          <a:p>
            <a:pPr lvl="0"/>
            <a:r>
              <a:rPr lang="en-US" dirty="0"/>
              <a:t>Body text; Arial 18pt regular. </a:t>
            </a:r>
            <a:br>
              <a:rPr lang="en-US" dirty="0"/>
            </a:br>
            <a:r>
              <a:rPr lang="en-US" dirty="0"/>
              <a:t>Insert cursor and use the “Increase list level” function to cycle through additional, defined bullets and levels.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rk Blue Shape">
            <a:extLst>
              <a:ext uri="{FF2B5EF4-FFF2-40B4-BE49-F238E27FC236}">
                <a16:creationId xmlns:a16="http://schemas.microsoft.com/office/drawing/2014/main" id="{E5DD4F60-6A8E-1551-9F60-778003388183}"/>
              </a:ext>
              <a:ext uri="{C183D7F6-B498-43B3-948B-1728B52AA6E4}">
                <adec:decorative xmlns:adec="http://schemas.microsoft.com/office/drawing/2017/decorative" val="1"/>
              </a:ext>
            </a:extLst>
          </p:cNvPr>
          <p:cNvSpPr/>
          <p:nvPr userDrawn="1"/>
        </p:nvSpPr>
        <p:spPr>
          <a:xfrm>
            <a:off x="6233904" y="0"/>
            <a:ext cx="59580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a:extLst>
              <a:ext uri="{FF2B5EF4-FFF2-40B4-BE49-F238E27FC236}">
                <a16:creationId xmlns:a16="http://schemas.microsoft.com/office/drawing/2014/main" id="{6CDCFCBA-399D-6509-1296-BA713B9145D1}"/>
              </a:ext>
            </a:extLst>
          </p:cNvPr>
          <p:cNvSpPr>
            <a:spLocks noGrp="1"/>
          </p:cNvSpPr>
          <p:nvPr>
            <p:ph type="pic" sz="quarter" idx="14" hasCustomPrompt="1"/>
          </p:nvPr>
        </p:nvSpPr>
        <p:spPr>
          <a:xfrm>
            <a:off x="6867459" y="600031"/>
            <a:ext cx="4724510" cy="5402892"/>
          </a:xfrm>
        </p:spPr>
        <p:txBody>
          <a:bodyPr>
            <a:normAutofit/>
          </a:bodyPr>
          <a:lstStyle>
            <a:lvl1pPr>
              <a:defRPr sz="1400">
                <a:solidFill>
                  <a:schemeClr val="tx1"/>
                </a:solidFill>
              </a:defRPr>
            </a:lvl1pPr>
          </a:lstStyle>
          <a:p>
            <a:r>
              <a:rPr lang="en-US" dirty="0"/>
              <a:t>An illustration should be inserted into this region, but the dimensions should remain unchanged. </a:t>
            </a:r>
            <a:br>
              <a:rPr lang="en-US" dirty="0"/>
            </a:br>
            <a:br>
              <a:rPr lang="en-US" dirty="0"/>
            </a:br>
            <a:r>
              <a:rPr lang="en-US" dirty="0"/>
              <a:t>Brand approved illustration can be accessed on brand center at: brand.uhc.com.</a:t>
            </a:r>
          </a:p>
        </p:txBody>
      </p:sp>
      <p:sp>
        <p:nvSpPr>
          <p:cNvPr id="10" name="Slide Number (static)">
            <a:extLst>
              <a:ext uri="{FF2B5EF4-FFF2-40B4-BE49-F238E27FC236}">
                <a16:creationId xmlns:a16="http://schemas.microsoft.com/office/drawing/2014/main" id="{C0D955E3-C11F-1E43-C974-A9F8825231F9}"/>
              </a:ext>
            </a:extLst>
          </p:cNvPr>
          <p:cNvSpPr txBox="1"/>
          <p:nvPr userDrawn="1"/>
        </p:nvSpPr>
        <p:spPr bwMode="gray">
          <a:xfrm>
            <a:off x="11277598" y="6345823"/>
            <a:ext cx="320040" cy="169277"/>
          </a:xfrm>
          <a:prstGeom prst="rect">
            <a:avLst/>
          </a:prstGeom>
          <a:noFill/>
        </p:spPr>
        <p:txBody>
          <a:bodyPr wrap="square" lIns="0" tIns="0" rIns="0" bIns="0" rtlCol="0">
            <a:spAutoFit/>
          </a:bodyPr>
          <a:lstStyle/>
          <a:p>
            <a:pPr algn="r">
              <a:spcBef>
                <a:spcPts val="600"/>
              </a:spcBef>
            </a:pPr>
            <a:fld id="{75D5456A-1903-4AF0-97C1-B950625455B1}" type="slidenum">
              <a:rPr lang="en-US" sz="1100" smtClean="0">
                <a:solidFill>
                  <a:schemeClr val="bg1"/>
                </a:solidFill>
              </a:rPr>
              <a:t>‹#›</a:t>
            </a:fld>
            <a:endParaRPr lang="en-US" sz="1100" dirty="0">
              <a:solidFill>
                <a:schemeClr val="bg1"/>
              </a:solidFill>
            </a:endParaRPr>
          </a:p>
        </p:txBody>
      </p:sp>
      <p:sp>
        <p:nvSpPr>
          <p:cNvPr id="5" name="Footer Placeholder">
            <a:extLst>
              <a:ext uri="{FF2B5EF4-FFF2-40B4-BE49-F238E27FC236}">
                <a16:creationId xmlns:a16="http://schemas.microsoft.com/office/drawing/2014/main" id="{01E9A84B-EA2C-68AA-1BE7-9E456EDC3C5A}"/>
              </a:ext>
            </a:extLst>
          </p:cNvPr>
          <p:cNvSpPr>
            <a:spLocks noGrp="1"/>
          </p:cNvSpPr>
          <p:nvPr>
            <p:ph type="ftr" sz="quarter" idx="11"/>
          </p:nvPr>
        </p:nvSpPr>
        <p:spPr/>
        <p:txBody>
          <a:bodyPr/>
          <a:lstStyle/>
          <a:p>
            <a:r>
              <a:rPr lang="en-US" dirty="0"/>
              <a:t>Footer</a:t>
            </a:r>
          </a:p>
        </p:txBody>
      </p:sp>
      <p:sp>
        <p:nvSpPr>
          <p:cNvPr id="4" name="Date Placeholder">
            <a:extLst>
              <a:ext uri="{FF2B5EF4-FFF2-40B4-BE49-F238E27FC236}">
                <a16:creationId xmlns:a16="http://schemas.microsoft.com/office/drawing/2014/main" id="{9C52D20F-C37A-F7C1-8134-04BEFB838E81}"/>
              </a:ext>
            </a:extLst>
          </p:cNvPr>
          <p:cNvSpPr>
            <a:spLocks noGrp="1"/>
          </p:cNvSpPr>
          <p:nvPr>
            <p:ph type="dt" sz="half" idx="10"/>
          </p:nvPr>
        </p:nvSpPr>
        <p:spPr/>
        <p:txBody>
          <a:bodyPr/>
          <a:lstStyle/>
          <a:p>
            <a:fld id="{81F6FE79-376E-47A1-B1F2-45E934B9C6D5}" type="datetime1">
              <a:rPr lang="en-US" smtClean="0"/>
              <a:t>9/8/2026</a:t>
            </a:fld>
            <a:endParaRPr lang="en-US" dirty="0"/>
          </a:p>
        </p:txBody>
      </p:sp>
      <p:sp>
        <p:nvSpPr>
          <p:cNvPr id="6" name="Slide Number Placeholder">
            <a:extLst>
              <a:ext uri="{FF2B5EF4-FFF2-40B4-BE49-F238E27FC236}">
                <a16:creationId xmlns:a16="http://schemas.microsoft.com/office/drawing/2014/main" id="{79991249-553E-3E12-FD23-9486D6863427}"/>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2976219237"/>
      </p:ext>
    </p:extLst>
  </p:cSld>
  <p:clrMapOvr>
    <a:masterClrMapping/>
  </p:clrMapOvr>
  <p:extLst>
    <p:ext uri="{DCECCB84-F9BA-43D5-87BE-67443E8EF086}">
      <p15:sldGuideLst xmlns:p15="http://schemas.microsoft.com/office/powerpoint/2012/main">
        <p15:guide id="1" pos="3552" userDrawn="1">
          <p15:clr>
            <a:srgbClr val="FFC000"/>
          </p15:clr>
        </p15:guide>
        <p15:guide id="3" orient="horz" pos="3776" userDrawn="1">
          <p15:clr>
            <a:srgbClr val="FFC000"/>
          </p15:clr>
        </p15:guide>
        <p15:guide id="4" orient="horz" pos="1104" userDrawn="1">
          <p15:clr>
            <a:srgbClr val="FFC00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pact Content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D541F-7B0F-DA94-068A-F2C3ACECB342}"/>
              </a:ext>
            </a:extLst>
          </p:cNvPr>
          <p:cNvSpPr>
            <a:spLocks noGrp="1"/>
          </p:cNvSpPr>
          <p:nvPr>
            <p:ph type="title" hasCustomPrompt="1"/>
          </p:nvPr>
        </p:nvSpPr>
        <p:spPr>
          <a:xfrm>
            <a:off x="600031" y="600031"/>
            <a:ext cx="5044024" cy="886397"/>
          </a:xfrm>
        </p:spPr>
        <p:txBody>
          <a:bodyPr/>
          <a:lstStyle>
            <a:lvl1pPr>
              <a:defRPr/>
            </a:lvl1pPr>
          </a:lstStyle>
          <a:p>
            <a:r>
              <a:rPr lang="en-US" dirty="0"/>
              <a:t>Slide title; Georgia 32pt bold, sentence case</a:t>
            </a:r>
          </a:p>
        </p:txBody>
      </p:sp>
      <p:sp>
        <p:nvSpPr>
          <p:cNvPr id="8" name="Text Placeholder">
            <a:extLst>
              <a:ext uri="{FF2B5EF4-FFF2-40B4-BE49-F238E27FC236}">
                <a16:creationId xmlns:a16="http://schemas.microsoft.com/office/drawing/2014/main" id="{CEDF9895-DC89-8EDE-59D7-B877E63AB0BE}"/>
              </a:ext>
            </a:extLst>
          </p:cNvPr>
          <p:cNvSpPr>
            <a:spLocks noGrp="1"/>
          </p:cNvSpPr>
          <p:nvPr>
            <p:ph type="body" sz="quarter" idx="13" hasCustomPrompt="1"/>
          </p:nvPr>
        </p:nvSpPr>
        <p:spPr>
          <a:xfrm>
            <a:off x="600030" y="2019441"/>
            <a:ext cx="5047949" cy="3563533"/>
          </a:xfrm>
        </p:spPr>
        <p:txBody>
          <a:bodyPr/>
          <a:lstStyle>
            <a:lvl1pPr>
              <a:defRPr/>
            </a:lvl1pPr>
          </a:lstStyle>
          <a:p>
            <a:pPr lvl="0"/>
            <a:r>
              <a:rPr lang="en-US" dirty="0"/>
              <a:t>Body text; Arial 18pt regular. </a:t>
            </a:r>
            <a:br>
              <a:rPr lang="en-US" dirty="0"/>
            </a:br>
            <a:r>
              <a:rPr lang="en-US" dirty="0"/>
              <a:t>Insert cursor and use the “Increase list level” function to cycle through additional, defined bullets and levels.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rk Blue Shape">
            <a:extLst>
              <a:ext uri="{FF2B5EF4-FFF2-40B4-BE49-F238E27FC236}">
                <a16:creationId xmlns:a16="http://schemas.microsoft.com/office/drawing/2014/main" id="{E5DD4F60-6A8E-1551-9F60-778003388183}"/>
              </a:ext>
              <a:ext uri="{C183D7F6-B498-43B3-948B-1728B52AA6E4}">
                <adec:decorative xmlns:adec="http://schemas.microsoft.com/office/drawing/2017/decorative" val="1"/>
              </a:ext>
            </a:extLst>
          </p:cNvPr>
          <p:cNvSpPr/>
          <p:nvPr userDrawn="1"/>
        </p:nvSpPr>
        <p:spPr>
          <a:xfrm>
            <a:off x="6233904" y="0"/>
            <a:ext cx="59580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a:extLst>
              <a:ext uri="{FF2B5EF4-FFF2-40B4-BE49-F238E27FC236}">
                <a16:creationId xmlns:a16="http://schemas.microsoft.com/office/drawing/2014/main" id="{6CDCFCBA-399D-6509-1296-BA713B9145D1}"/>
              </a:ext>
            </a:extLst>
          </p:cNvPr>
          <p:cNvSpPr>
            <a:spLocks noGrp="1"/>
          </p:cNvSpPr>
          <p:nvPr>
            <p:ph type="pic" sz="quarter" idx="14" hasCustomPrompt="1"/>
          </p:nvPr>
        </p:nvSpPr>
        <p:spPr>
          <a:xfrm>
            <a:off x="6867459" y="600031"/>
            <a:ext cx="4724510" cy="5402892"/>
          </a:xfrm>
        </p:spPr>
        <p:txBody>
          <a:bodyPr>
            <a:normAutofit/>
          </a:bodyPr>
          <a:lstStyle>
            <a:lvl1pPr>
              <a:defRPr sz="1400">
                <a:solidFill>
                  <a:schemeClr val="bg1"/>
                </a:solidFill>
              </a:defRPr>
            </a:lvl1pPr>
          </a:lstStyle>
          <a:p>
            <a:r>
              <a:rPr lang="en-US" dirty="0"/>
              <a:t>An illustration should be inserted into this region, but the dimensions should remain unchanged. </a:t>
            </a:r>
            <a:br>
              <a:rPr lang="en-US" dirty="0"/>
            </a:br>
            <a:br>
              <a:rPr lang="en-US" dirty="0"/>
            </a:br>
            <a:r>
              <a:rPr lang="en-US" dirty="0"/>
              <a:t>Brand approved illustration can be accessed on brand center at: brand.uhc.com.</a:t>
            </a:r>
          </a:p>
        </p:txBody>
      </p:sp>
      <p:sp>
        <p:nvSpPr>
          <p:cNvPr id="10" name="Slide Number (static)">
            <a:extLst>
              <a:ext uri="{FF2B5EF4-FFF2-40B4-BE49-F238E27FC236}">
                <a16:creationId xmlns:a16="http://schemas.microsoft.com/office/drawing/2014/main" id="{C0D955E3-C11F-1E43-C974-A9F8825231F9}"/>
              </a:ext>
            </a:extLst>
          </p:cNvPr>
          <p:cNvSpPr txBox="1"/>
          <p:nvPr userDrawn="1"/>
        </p:nvSpPr>
        <p:spPr bwMode="gray">
          <a:xfrm>
            <a:off x="11277598" y="6345823"/>
            <a:ext cx="320040" cy="169277"/>
          </a:xfrm>
          <a:prstGeom prst="rect">
            <a:avLst/>
          </a:prstGeom>
          <a:noFill/>
        </p:spPr>
        <p:txBody>
          <a:bodyPr wrap="square" lIns="0" tIns="0" rIns="0" bIns="0" rtlCol="0">
            <a:spAutoFit/>
          </a:bodyPr>
          <a:lstStyle/>
          <a:p>
            <a:pPr algn="r">
              <a:spcBef>
                <a:spcPts val="600"/>
              </a:spcBef>
            </a:pPr>
            <a:fld id="{75D5456A-1903-4AF0-97C1-B950625455B1}" type="slidenum">
              <a:rPr lang="en-US" sz="1100" smtClean="0">
                <a:solidFill>
                  <a:schemeClr val="bg1"/>
                </a:solidFill>
              </a:rPr>
              <a:t>‹#›</a:t>
            </a:fld>
            <a:endParaRPr lang="en-US" sz="1100" dirty="0">
              <a:solidFill>
                <a:schemeClr val="bg1"/>
              </a:solidFill>
            </a:endParaRPr>
          </a:p>
        </p:txBody>
      </p:sp>
      <p:sp>
        <p:nvSpPr>
          <p:cNvPr id="5" name="Footer Placeholder">
            <a:extLst>
              <a:ext uri="{FF2B5EF4-FFF2-40B4-BE49-F238E27FC236}">
                <a16:creationId xmlns:a16="http://schemas.microsoft.com/office/drawing/2014/main" id="{01E9A84B-EA2C-68AA-1BE7-9E456EDC3C5A}"/>
              </a:ext>
            </a:extLst>
          </p:cNvPr>
          <p:cNvSpPr>
            <a:spLocks noGrp="1"/>
          </p:cNvSpPr>
          <p:nvPr>
            <p:ph type="ftr" sz="quarter" idx="11"/>
          </p:nvPr>
        </p:nvSpPr>
        <p:spPr/>
        <p:txBody>
          <a:bodyPr/>
          <a:lstStyle/>
          <a:p>
            <a:r>
              <a:rPr lang="en-US" dirty="0"/>
              <a:t>Footer</a:t>
            </a:r>
          </a:p>
        </p:txBody>
      </p:sp>
      <p:sp>
        <p:nvSpPr>
          <p:cNvPr id="4" name="Date Placeholder">
            <a:extLst>
              <a:ext uri="{FF2B5EF4-FFF2-40B4-BE49-F238E27FC236}">
                <a16:creationId xmlns:a16="http://schemas.microsoft.com/office/drawing/2014/main" id="{9C52D20F-C37A-F7C1-8134-04BEFB838E81}"/>
              </a:ext>
            </a:extLst>
          </p:cNvPr>
          <p:cNvSpPr>
            <a:spLocks noGrp="1"/>
          </p:cNvSpPr>
          <p:nvPr>
            <p:ph type="dt" sz="half" idx="10"/>
          </p:nvPr>
        </p:nvSpPr>
        <p:spPr/>
        <p:txBody>
          <a:bodyPr/>
          <a:lstStyle/>
          <a:p>
            <a:fld id="{DD5E7C85-A129-447D-8958-ACD365B6C924}" type="datetime1">
              <a:rPr lang="en-US" smtClean="0"/>
              <a:t>9/8/2026</a:t>
            </a:fld>
            <a:endParaRPr lang="en-US" dirty="0"/>
          </a:p>
        </p:txBody>
      </p:sp>
      <p:sp>
        <p:nvSpPr>
          <p:cNvPr id="6" name="Slide Number Placeholder">
            <a:extLst>
              <a:ext uri="{FF2B5EF4-FFF2-40B4-BE49-F238E27FC236}">
                <a16:creationId xmlns:a16="http://schemas.microsoft.com/office/drawing/2014/main" id="{79991249-553E-3E12-FD23-9486D6863427}"/>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3808981622"/>
      </p:ext>
    </p:extLst>
  </p:cSld>
  <p:clrMapOvr>
    <a:masterClrMapping/>
  </p:clrMapOvr>
  <p:extLst>
    <p:ext uri="{DCECCB84-F9BA-43D5-87BE-67443E8EF086}">
      <p15:sldGuideLst xmlns:p15="http://schemas.microsoft.com/office/powerpoint/2012/main">
        <p15:guide id="1" pos="3552" userDrawn="1">
          <p15:clr>
            <a:srgbClr val="FFC000"/>
          </p15:clr>
        </p15:guide>
        <p15:guide id="3" orient="horz" pos="3776" userDrawn="1">
          <p15:clr>
            <a:srgbClr val="FFC000"/>
          </p15:clr>
        </p15:guide>
        <p15:guide id="4" orient="horz" pos="1104" userDrawn="1">
          <p15:clr>
            <a:srgbClr val="FFC00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pact Content 0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8F8EF-CC23-46C1-2AD8-2EF8E222C5E8}"/>
              </a:ext>
            </a:extLst>
          </p:cNvPr>
          <p:cNvSpPr>
            <a:spLocks noGrp="1"/>
          </p:cNvSpPr>
          <p:nvPr>
            <p:ph type="title" hasCustomPrompt="1"/>
          </p:nvPr>
        </p:nvSpPr>
        <p:spPr/>
        <p:txBody>
          <a:bodyPr/>
          <a:lstStyle>
            <a:lvl1pPr>
              <a:defRPr/>
            </a:lvl1pPr>
          </a:lstStyle>
          <a:p>
            <a:r>
              <a:rPr lang="en-US" dirty="0"/>
              <a:t>Slide title; Georgia 32pt bold, sentence case</a:t>
            </a:r>
          </a:p>
        </p:txBody>
      </p:sp>
      <p:sp>
        <p:nvSpPr>
          <p:cNvPr id="3" name="Content Placeholder">
            <a:extLst>
              <a:ext uri="{FF2B5EF4-FFF2-40B4-BE49-F238E27FC236}">
                <a16:creationId xmlns:a16="http://schemas.microsoft.com/office/drawing/2014/main" id="{7005E3A2-D4D2-5F1B-4993-A0E5B8E16917}"/>
              </a:ext>
            </a:extLst>
          </p:cNvPr>
          <p:cNvSpPr>
            <a:spLocks noGrp="1"/>
          </p:cNvSpPr>
          <p:nvPr>
            <p:ph sz="half" idx="1" hasCustomPrompt="1"/>
          </p:nvPr>
        </p:nvSpPr>
        <p:spPr>
          <a:xfrm>
            <a:off x="596535" y="1576243"/>
            <a:ext cx="5230368" cy="4114800"/>
          </a:xfrm>
        </p:spPr>
        <p:txBody>
          <a:bodyPr/>
          <a:lstStyle/>
          <a:p>
            <a:pPr lvl="0"/>
            <a:r>
              <a:rPr lang="en-US" dirty="0"/>
              <a:t>Body text; Arial 18pt regular. </a:t>
            </a:r>
            <a:br>
              <a:rPr lang="en-US" dirty="0"/>
            </a:br>
            <a:r>
              <a:rPr lang="en-US" dirty="0"/>
              <a:t>Insert cursor and use the “Increase list level” function to cycle through additional, defined bullets and levels.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Quote Placeholder">
            <a:extLst>
              <a:ext uri="{FF2B5EF4-FFF2-40B4-BE49-F238E27FC236}">
                <a16:creationId xmlns:a16="http://schemas.microsoft.com/office/drawing/2014/main" id="{56FFE220-410F-1378-DA74-ABF92B6FF89D}"/>
              </a:ext>
            </a:extLst>
          </p:cNvPr>
          <p:cNvSpPr>
            <a:spLocks noGrp="1"/>
          </p:cNvSpPr>
          <p:nvPr>
            <p:ph type="body" sz="quarter" idx="13" hasCustomPrompt="1"/>
          </p:nvPr>
        </p:nvSpPr>
        <p:spPr>
          <a:xfrm>
            <a:off x="6365098" y="1576243"/>
            <a:ext cx="4572000" cy="3170099"/>
          </a:xfrm>
          <a:solidFill>
            <a:schemeClr val="bg2"/>
          </a:solidFill>
        </p:spPr>
        <p:txBody>
          <a:bodyPr lIns="228600" tIns="182880" rIns="228600" bIns="182880">
            <a:spAutoFit/>
          </a:bodyPr>
          <a:lstStyle>
            <a:lvl1pPr marL="169863" indent="-169863">
              <a:lnSpc>
                <a:spcPct val="100000"/>
              </a:lnSpc>
              <a:spcBef>
                <a:spcPts val="1200"/>
              </a:spcBef>
              <a:defRPr sz="2600" b="1">
                <a:latin typeface="+mj-lt"/>
              </a:defRPr>
            </a:lvl1pPr>
            <a:lvl2pPr>
              <a:defRPr sz="2600" b="1">
                <a:latin typeface="+mj-lt"/>
              </a:defRPr>
            </a:lvl2pPr>
            <a:lvl3pPr>
              <a:defRPr sz="2600" b="1">
                <a:latin typeface="+mj-lt"/>
              </a:defRPr>
            </a:lvl3pPr>
            <a:lvl4pPr>
              <a:defRPr sz="2600" b="1">
                <a:latin typeface="+mj-lt"/>
              </a:defRPr>
            </a:lvl4pPr>
            <a:lvl5pPr>
              <a:defRPr sz="2600" b="1">
                <a:latin typeface="+mj-lt"/>
              </a:defRPr>
            </a:lvl5pPr>
          </a:lstStyle>
          <a:p>
            <a:pPr lvl="0"/>
            <a:r>
              <a:rPr lang="en-US" dirty="0"/>
              <a:t>“Quote text; Georgia 26pt bold. Insert desired quote, manually adjusting attribution to Georgia 16pt regular on separate line.”</a:t>
            </a:r>
          </a:p>
        </p:txBody>
      </p:sp>
      <p:sp>
        <p:nvSpPr>
          <p:cNvPr id="6" name="Footer Placeholder">
            <a:extLst>
              <a:ext uri="{FF2B5EF4-FFF2-40B4-BE49-F238E27FC236}">
                <a16:creationId xmlns:a16="http://schemas.microsoft.com/office/drawing/2014/main" id="{66F5F829-712D-FDBD-C740-5B023F7E2A8B}"/>
              </a:ext>
            </a:extLst>
          </p:cNvPr>
          <p:cNvSpPr>
            <a:spLocks noGrp="1"/>
          </p:cNvSpPr>
          <p:nvPr>
            <p:ph type="ftr" sz="quarter" idx="11"/>
          </p:nvPr>
        </p:nvSpPr>
        <p:spPr/>
        <p:txBody>
          <a:bodyPr/>
          <a:lstStyle/>
          <a:p>
            <a:r>
              <a:rPr lang="en-US" dirty="0"/>
              <a:t>Footer</a:t>
            </a:r>
          </a:p>
        </p:txBody>
      </p:sp>
      <p:sp>
        <p:nvSpPr>
          <p:cNvPr id="5" name="Date Placeholder">
            <a:extLst>
              <a:ext uri="{FF2B5EF4-FFF2-40B4-BE49-F238E27FC236}">
                <a16:creationId xmlns:a16="http://schemas.microsoft.com/office/drawing/2014/main" id="{D6CBD6D5-8FDB-225A-92E8-85C420ED9ED6}"/>
              </a:ext>
            </a:extLst>
          </p:cNvPr>
          <p:cNvSpPr>
            <a:spLocks noGrp="1"/>
          </p:cNvSpPr>
          <p:nvPr>
            <p:ph type="dt" sz="half" idx="10"/>
          </p:nvPr>
        </p:nvSpPr>
        <p:spPr/>
        <p:txBody>
          <a:bodyPr/>
          <a:lstStyle/>
          <a:p>
            <a:fld id="{7302BB8A-768F-4114-874E-5ACB2E6BE8F1}" type="datetime1">
              <a:rPr lang="en-US" smtClean="0"/>
              <a:t>9/8/2026</a:t>
            </a:fld>
            <a:endParaRPr lang="en-US" dirty="0"/>
          </a:p>
        </p:txBody>
      </p:sp>
      <p:sp>
        <p:nvSpPr>
          <p:cNvPr id="7" name="Slide Number Placeholder">
            <a:extLst>
              <a:ext uri="{FF2B5EF4-FFF2-40B4-BE49-F238E27FC236}">
                <a16:creationId xmlns:a16="http://schemas.microsoft.com/office/drawing/2014/main" id="{DB9278AD-8195-5046-B14E-9F718BA4412E}"/>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994957579"/>
      </p:ext>
    </p:extLst>
  </p:cSld>
  <p:clrMapOvr>
    <a:masterClrMapping/>
  </p:clrMapOvr>
  <p:extLst>
    <p:ext uri="{DCECCB84-F9BA-43D5-87BE-67443E8EF086}">
      <p15:sldGuideLst xmlns:p15="http://schemas.microsoft.com/office/powerpoint/2012/main">
        <p15:guide id="1" orient="horz" pos="3776">
          <p15:clr>
            <a:srgbClr val="FFC000"/>
          </p15:clr>
        </p15:guide>
        <p15:guide id="2" orient="horz" pos="832">
          <p15:clr>
            <a:srgbClr val="FFC00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pact Content 0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8F8EF-CC23-46C1-2AD8-2EF8E222C5E8}"/>
              </a:ext>
            </a:extLst>
          </p:cNvPr>
          <p:cNvSpPr>
            <a:spLocks noGrp="1"/>
          </p:cNvSpPr>
          <p:nvPr>
            <p:ph type="title" hasCustomPrompt="1"/>
          </p:nvPr>
        </p:nvSpPr>
        <p:spPr>
          <a:xfrm>
            <a:off x="600031" y="600031"/>
            <a:ext cx="9601200" cy="886397"/>
          </a:xfrm>
        </p:spPr>
        <p:txBody>
          <a:bodyPr/>
          <a:lstStyle>
            <a:lvl1pPr>
              <a:defRPr/>
            </a:lvl1pPr>
          </a:lstStyle>
          <a:p>
            <a:r>
              <a:rPr lang="en-US" dirty="0"/>
              <a:t>Slide title; Georgia 32pt bold, sentence case. Layout accommodates a 2-line slide title.</a:t>
            </a:r>
          </a:p>
        </p:txBody>
      </p:sp>
      <p:sp>
        <p:nvSpPr>
          <p:cNvPr id="3" name="Content Placeholder">
            <a:extLst>
              <a:ext uri="{FF2B5EF4-FFF2-40B4-BE49-F238E27FC236}">
                <a16:creationId xmlns:a16="http://schemas.microsoft.com/office/drawing/2014/main" id="{7005E3A2-D4D2-5F1B-4993-A0E5B8E16917}"/>
              </a:ext>
            </a:extLst>
          </p:cNvPr>
          <p:cNvSpPr>
            <a:spLocks noGrp="1"/>
          </p:cNvSpPr>
          <p:nvPr>
            <p:ph sz="half" idx="1" hasCustomPrompt="1"/>
          </p:nvPr>
        </p:nvSpPr>
        <p:spPr>
          <a:xfrm>
            <a:off x="596535" y="2019442"/>
            <a:ext cx="5230368" cy="3657600"/>
          </a:xfrm>
        </p:spPr>
        <p:txBody>
          <a:bodyPr/>
          <a:lstStyle/>
          <a:p>
            <a:pPr lvl="0"/>
            <a:r>
              <a:rPr lang="en-US" dirty="0"/>
              <a:t>Body text; Arial 18pt regular. </a:t>
            </a:r>
            <a:br>
              <a:rPr lang="en-US" dirty="0"/>
            </a:br>
            <a:r>
              <a:rPr lang="en-US" dirty="0"/>
              <a:t>Insert cursor and use the “Increase list level” function to cycle through additional, defined bullets and levels. Click icon for chart or table.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Quote Placeholder">
            <a:extLst>
              <a:ext uri="{FF2B5EF4-FFF2-40B4-BE49-F238E27FC236}">
                <a16:creationId xmlns:a16="http://schemas.microsoft.com/office/drawing/2014/main" id="{49095598-3848-CF62-AE15-E0D6EE157DEB}"/>
              </a:ext>
            </a:extLst>
          </p:cNvPr>
          <p:cNvSpPr>
            <a:spLocks noGrp="1"/>
          </p:cNvSpPr>
          <p:nvPr>
            <p:ph type="body" sz="quarter" idx="13" hasCustomPrompt="1"/>
          </p:nvPr>
        </p:nvSpPr>
        <p:spPr>
          <a:xfrm>
            <a:off x="6365098" y="2019442"/>
            <a:ext cx="4572000" cy="3170099"/>
          </a:xfrm>
          <a:solidFill>
            <a:schemeClr val="bg2"/>
          </a:solidFill>
        </p:spPr>
        <p:txBody>
          <a:bodyPr lIns="228600" tIns="182880" rIns="228600" bIns="182880">
            <a:spAutoFit/>
          </a:bodyPr>
          <a:lstStyle>
            <a:lvl1pPr marL="169863" indent="-169863">
              <a:lnSpc>
                <a:spcPct val="100000"/>
              </a:lnSpc>
              <a:spcBef>
                <a:spcPts val="1200"/>
              </a:spcBef>
              <a:defRPr sz="2600" b="1">
                <a:latin typeface="+mj-lt"/>
              </a:defRPr>
            </a:lvl1pPr>
            <a:lvl2pPr>
              <a:defRPr sz="2600" b="1">
                <a:latin typeface="+mj-lt"/>
              </a:defRPr>
            </a:lvl2pPr>
            <a:lvl3pPr>
              <a:defRPr sz="2600" b="1">
                <a:latin typeface="+mj-lt"/>
              </a:defRPr>
            </a:lvl3pPr>
            <a:lvl4pPr>
              <a:defRPr sz="2600" b="1">
                <a:latin typeface="+mj-lt"/>
              </a:defRPr>
            </a:lvl4pPr>
            <a:lvl5pPr>
              <a:defRPr sz="2600" b="1">
                <a:latin typeface="+mj-lt"/>
              </a:defRPr>
            </a:lvl5pPr>
          </a:lstStyle>
          <a:p>
            <a:pPr lvl="0"/>
            <a:r>
              <a:rPr lang="en-US" dirty="0"/>
              <a:t>“Quote text; Georgia 26pt bold. Insert desired quote, manually adjusting attribution to Georgia 16pt regular on separate line.”</a:t>
            </a:r>
          </a:p>
        </p:txBody>
      </p:sp>
      <p:sp>
        <p:nvSpPr>
          <p:cNvPr id="6" name="Footer Placeholder">
            <a:extLst>
              <a:ext uri="{FF2B5EF4-FFF2-40B4-BE49-F238E27FC236}">
                <a16:creationId xmlns:a16="http://schemas.microsoft.com/office/drawing/2014/main" id="{66F5F829-712D-FDBD-C740-5B023F7E2A8B}"/>
              </a:ext>
            </a:extLst>
          </p:cNvPr>
          <p:cNvSpPr>
            <a:spLocks noGrp="1"/>
          </p:cNvSpPr>
          <p:nvPr>
            <p:ph type="ftr" sz="quarter" idx="11"/>
          </p:nvPr>
        </p:nvSpPr>
        <p:spPr/>
        <p:txBody>
          <a:bodyPr/>
          <a:lstStyle/>
          <a:p>
            <a:r>
              <a:rPr lang="en-US" dirty="0"/>
              <a:t>Footer</a:t>
            </a:r>
          </a:p>
        </p:txBody>
      </p:sp>
      <p:sp>
        <p:nvSpPr>
          <p:cNvPr id="5" name="Date Placeholder">
            <a:extLst>
              <a:ext uri="{FF2B5EF4-FFF2-40B4-BE49-F238E27FC236}">
                <a16:creationId xmlns:a16="http://schemas.microsoft.com/office/drawing/2014/main" id="{D6CBD6D5-8FDB-225A-92E8-85C420ED9ED6}"/>
              </a:ext>
            </a:extLst>
          </p:cNvPr>
          <p:cNvSpPr>
            <a:spLocks noGrp="1"/>
          </p:cNvSpPr>
          <p:nvPr>
            <p:ph type="dt" sz="half" idx="10"/>
          </p:nvPr>
        </p:nvSpPr>
        <p:spPr/>
        <p:txBody>
          <a:bodyPr/>
          <a:lstStyle/>
          <a:p>
            <a:fld id="{442671B2-4326-4FD1-A8C0-5D01C0F4E02D}" type="datetime1">
              <a:rPr lang="en-US" smtClean="0"/>
              <a:t>9/8/2026</a:t>
            </a:fld>
            <a:endParaRPr lang="en-US" dirty="0"/>
          </a:p>
        </p:txBody>
      </p:sp>
      <p:sp>
        <p:nvSpPr>
          <p:cNvPr id="7" name="Slide Number Placeholder">
            <a:extLst>
              <a:ext uri="{FF2B5EF4-FFF2-40B4-BE49-F238E27FC236}">
                <a16:creationId xmlns:a16="http://schemas.microsoft.com/office/drawing/2014/main" id="{DB9278AD-8195-5046-B14E-9F718BA4412E}"/>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2763497714"/>
      </p:ext>
    </p:extLst>
  </p:cSld>
  <p:clrMapOvr>
    <a:masterClrMapping/>
  </p:clrMapOvr>
  <p:extLst>
    <p:ext uri="{DCECCB84-F9BA-43D5-87BE-67443E8EF086}">
      <p15:sldGuideLst xmlns:p15="http://schemas.microsoft.com/office/powerpoint/2012/main">
        <p15:guide id="1" orient="horz" pos="3776">
          <p15:clr>
            <a:srgbClr val="FFC000"/>
          </p15:clr>
        </p15:guide>
        <p15:guide id="2" orient="horz" pos="1104">
          <p15:clr>
            <a:srgbClr val="FFC00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7030A0"/>
        </a:solidFill>
        <a:effectLst/>
      </p:bgPr>
    </p:bg>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63F147AB-BC07-4B04-AF4C-C611763A1EAE}"/>
              </a:ext>
            </a:extLst>
          </p:cNvPr>
          <p:cNvSpPr txBox="1"/>
          <p:nvPr userDrawn="1"/>
        </p:nvSpPr>
        <p:spPr bwMode="gray">
          <a:xfrm>
            <a:off x="742998" y="2390254"/>
            <a:ext cx="9891327" cy="2077492"/>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Closing</a:t>
            </a:r>
          </a:p>
        </p:txBody>
      </p:sp>
      <p:cxnSp>
        <p:nvCxnSpPr>
          <p:cNvPr id="4" name="Orange arrow">
            <a:extLst>
              <a:ext uri="{FF2B5EF4-FFF2-40B4-BE49-F238E27FC236}">
                <a16:creationId xmlns:a16="http://schemas.microsoft.com/office/drawing/2014/main" id="{C96135BB-E1DE-4F71-B831-68F8DC213F8C}"/>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7423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4" name="UHC Logo" descr="UnitedHealthcare">
            <a:extLst>
              <a:ext uri="{FF2B5EF4-FFF2-40B4-BE49-F238E27FC236}">
                <a16:creationId xmlns:a16="http://schemas.microsoft.com/office/drawing/2014/main" id="{2F912422-B2A5-8E22-33D6-1B4B425AF8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3410269" y="2941087"/>
            <a:ext cx="5371461" cy="834754"/>
          </a:xfrm>
          <a:prstGeom prst="rect">
            <a:avLst/>
          </a:prstGeom>
        </p:spPr>
      </p:pic>
      <p:sp>
        <p:nvSpPr>
          <p:cNvPr id="8" name="Boilerplate">
            <a:extLst>
              <a:ext uri="{FF2B5EF4-FFF2-40B4-BE49-F238E27FC236}">
                <a16:creationId xmlns:a16="http://schemas.microsoft.com/office/drawing/2014/main" id="{BE2E63FB-2753-4DC8-88C2-E492365D60DA}"/>
              </a:ext>
            </a:extLst>
          </p:cNvPr>
          <p:cNvSpPr txBox="1"/>
          <p:nvPr userDrawn="1"/>
        </p:nvSpPr>
        <p:spPr bwMode="gray">
          <a:xfrm>
            <a:off x="3892296" y="5729407"/>
            <a:ext cx="4407408" cy="615553"/>
          </a:xfrm>
          <a:prstGeom prst="rect">
            <a:avLst/>
          </a:prstGeom>
          <a:noFill/>
        </p:spPr>
        <p:txBody>
          <a:bodyPr vert="horz" wrap="square" lIns="0" tIns="0" rIns="0" bIns="0" rtlCol="0">
            <a:spAutoFit/>
          </a:bodyPr>
          <a:lstStyle/>
          <a:p>
            <a:pPr algn="ctr">
              <a:spcBef>
                <a:spcPts val="600"/>
              </a:spcBef>
            </a:pPr>
            <a:r>
              <a:rPr lang="en-US" sz="700" b="0" i="0" u="none" baseline="0" dirty="0">
                <a:solidFill>
                  <a:schemeClr val="tx2"/>
                </a:solidFill>
                <a:latin typeface="+mn-lt"/>
              </a:rPr>
              <a:t>UnitedHealthcare and the UnitedHealthcare logo are registered trademarks of UnitedHealth Group Incorporated in the U.S. and other jurisdictions. All other brand or product names are the property of their respective owners. Because we are continually improving our products and services, UnitedHealthcare reserves the right to change specifications without prior notice. UnitedHealthcare is an equal opportunity employer.</a:t>
            </a:r>
          </a:p>
          <a:p>
            <a:pPr algn="ctr">
              <a:spcBef>
                <a:spcPts val="600"/>
              </a:spcBef>
            </a:pPr>
            <a:r>
              <a:rPr lang="en-US" sz="700" b="0" i="0" u="none" baseline="0" dirty="0">
                <a:solidFill>
                  <a:schemeClr val="tx2"/>
                </a:solidFill>
                <a:latin typeface="+mn-lt"/>
              </a:rPr>
              <a:t>© 2026 United HealthCare Services, Inc. All Rights Reserved.</a:t>
            </a:r>
          </a:p>
        </p:txBody>
      </p:sp>
    </p:spTree>
    <p:extLst>
      <p:ext uri="{BB962C8B-B14F-4D97-AF65-F5344CB8AC3E}">
        <p14:creationId xmlns:p14="http://schemas.microsoft.com/office/powerpoint/2010/main" val="39812721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       ___       ">
    <p:bg bwMode="gray">
      <p:bgPr>
        <a:solidFill>
          <a:srgbClr val="C40000"/>
        </a:solidFill>
        <a:effectLst/>
      </p:bgPr>
    </p:bg>
    <p:spTree>
      <p:nvGrpSpPr>
        <p:cNvPr id="1" name=""/>
        <p:cNvGrpSpPr/>
        <p:nvPr/>
      </p:nvGrpSpPr>
      <p:grpSpPr>
        <a:xfrm>
          <a:off x="0" y="0"/>
          <a:ext cx="0" cy="0"/>
          <a:chOff x="0" y="0"/>
          <a:chExt cx="0" cy="0"/>
        </a:xfrm>
      </p:grpSpPr>
      <p:sp>
        <p:nvSpPr>
          <p:cNvPr id="11" name="TextBox 1">
            <a:extLst>
              <a:ext uri="{FF2B5EF4-FFF2-40B4-BE49-F238E27FC236}">
                <a16:creationId xmlns:a16="http://schemas.microsoft.com/office/drawing/2014/main" id="{B0B3D229-4274-4EDF-910A-B6C2E87EC949}"/>
              </a:ext>
            </a:extLst>
          </p:cNvPr>
          <p:cNvSpPr txBox="1"/>
          <p:nvPr userDrawn="1"/>
        </p:nvSpPr>
        <p:spPr bwMode="gray">
          <a:xfrm>
            <a:off x="742998" y="312763"/>
            <a:ext cx="9891327" cy="6232475"/>
          </a:xfrm>
          <a:prstGeom prst="rect">
            <a:avLst/>
          </a:prstGeom>
          <a:noFill/>
        </p:spPr>
        <p:txBody>
          <a:bodyPr wrap="square" lIns="0" tIns="0" rIns="0" bIns="0" rtlCol="0">
            <a:spAutoFit/>
          </a:bodyPr>
          <a:lstStyle/>
          <a:p>
            <a:pPr>
              <a:lnSpc>
                <a:spcPct val="90000"/>
              </a:lnSpc>
              <a:spcBef>
                <a:spcPts val="0"/>
              </a:spcBef>
            </a:pPr>
            <a:r>
              <a:rPr lang="en-US" sz="15000" b="1" dirty="0">
                <a:solidFill>
                  <a:schemeClr val="bg1"/>
                </a:solidFill>
              </a:rPr>
              <a:t>Layouts not for use.</a:t>
            </a:r>
          </a:p>
        </p:txBody>
      </p:sp>
      <p:cxnSp>
        <p:nvCxnSpPr>
          <p:cNvPr id="4" name="Arrow">
            <a:extLst>
              <a:ext uri="{FF2B5EF4-FFF2-40B4-BE49-F238E27FC236}">
                <a16:creationId xmlns:a16="http://schemas.microsoft.com/office/drawing/2014/main" id="{F3C0B7D9-B70B-4C5C-87F9-2330B866F444}"/>
              </a:ext>
              <a:ext uri="{C183D7F6-B498-43B3-948B-1728B52AA6E4}">
                <adec:decorative xmlns:adec="http://schemas.microsoft.com/office/drawing/2017/decorative" val="1"/>
              </a:ext>
            </a:extLst>
          </p:cNvPr>
          <p:cNvCxnSpPr>
            <a:cxnSpLocks/>
          </p:cNvCxnSpPr>
          <p:nvPr userDrawn="1"/>
        </p:nvCxnSpPr>
        <p:spPr bwMode="gray">
          <a:xfrm>
            <a:off x="9497148" y="3429000"/>
            <a:ext cx="1951854" cy="0"/>
          </a:xfrm>
          <a:prstGeom prst="line">
            <a:avLst/>
          </a:prstGeom>
          <a:ln w="317500" cap="rnd">
            <a:solidFill>
              <a:schemeClr val="bg1"/>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72859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07E85-B1F6-B76C-563C-345A54A3E449}"/>
              </a:ext>
            </a:extLst>
          </p:cNvPr>
          <p:cNvSpPr>
            <a:spLocks noGrp="1"/>
          </p:cNvSpPr>
          <p:nvPr>
            <p:ph type="title" hasCustomPrompt="1"/>
          </p:nvPr>
        </p:nvSpPr>
        <p:spPr>
          <a:xfrm>
            <a:off x="839788" y="987425"/>
            <a:ext cx="3932237" cy="886397"/>
          </a:xfrm>
        </p:spPr>
        <p:txBody>
          <a:bodyPr anchor="b"/>
          <a:lstStyle>
            <a:lvl1pPr>
              <a:defRPr sz="3200"/>
            </a:lvl1pPr>
          </a:lstStyle>
          <a:p>
            <a:r>
              <a:rPr lang="en-US" dirty="0"/>
              <a:t>Not for use. Microsoft default.</a:t>
            </a:r>
          </a:p>
        </p:txBody>
      </p:sp>
      <p:sp>
        <p:nvSpPr>
          <p:cNvPr id="8" name="Freeform: Shape 7">
            <a:extLst>
              <a:ext uri="{FF2B5EF4-FFF2-40B4-BE49-F238E27FC236}">
                <a16:creationId xmlns:a16="http://schemas.microsoft.com/office/drawing/2014/main" id="{7CE79E75-1578-226A-CA69-D905AB263B42}"/>
              </a:ext>
              <a:ext uri="{C183D7F6-B498-43B3-948B-1728B52AA6E4}">
                <adec:decorative xmlns:adec="http://schemas.microsoft.com/office/drawing/2017/decorative" val="1"/>
              </a:ext>
            </a:extLst>
          </p:cNvPr>
          <p:cNvSpPr>
            <a:spLocks noChangeAspect="1"/>
          </p:cNvSpPr>
          <p:nvPr userDrawn="1"/>
        </p:nvSpPr>
        <p:spPr bwMode="gray">
          <a:xfrm>
            <a:off x="596106" y="169987"/>
            <a:ext cx="191814" cy="191814"/>
          </a:xfrm>
          <a:custGeom>
            <a:avLst/>
            <a:gdLst>
              <a:gd name="connsiteX0" fmla="*/ 302097 w 431246"/>
              <a:gd name="connsiteY0" fmla="*/ 215623 h 431246"/>
              <a:gd name="connsiteX1" fmla="*/ 413352 w 431246"/>
              <a:gd name="connsiteY1" fmla="*/ 104368 h 431246"/>
              <a:gd name="connsiteX2" fmla="*/ 413352 w 431246"/>
              <a:gd name="connsiteY2" fmla="*/ 17894 h 431246"/>
              <a:gd name="connsiteX3" fmla="*/ 326879 w 431246"/>
              <a:gd name="connsiteY3" fmla="*/ 17894 h 431246"/>
              <a:gd name="connsiteX4" fmla="*/ 215623 w 431246"/>
              <a:gd name="connsiteY4" fmla="*/ 129150 h 431246"/>
              <a:gd name="connsiteX5" fmla="*/ 104368 w 431246"/>
              <a:gd name="connsiteY5" fmla="*/ 17894 h 431246"/>
              <a:gd name="connsiteX6" fmla="*/ 17894 w 431246"/>
              <a:gd name="connsiteY6" fmla="*/ 17894 h 431246"/>
              <a:gd name="connsiteX7" fmla="*/ 17894 w 431246"/>
              <a:gd name="connsiteY7" fmla="*/ 104368 h 431246"/>
              <a:gd name="connsiteX8" fmla="*/ 129150 w 431246"/>
              <a:gd name="connsiteY8" fmla="*/ 215623 h 431246"/>
              <a:gd name="connsiteX9" fmla="*/ 17894 w 431246"/>
              <a:gd name="connsiteY9" fmla="*/ 326879 h 431246"/>
              <a:gd name="connsiteX10" fmla="*/ 17894 w 431246"/>
              <a:gd name="connsiteY10" fmla="*/ 413352 h 431246"/>
              <a:gd name="connsiteX11" fmla="*/ 104368 w 431246"/>
              <a:gd name="connsiteY11" fmla="*/ 413352 h 431246"/>
              <a:gd name="connsiteX12" fmla="*/ 215623 w 431246"/>
              <a:gd name="connsiteY12" fmla="*/ 302097 h 431246"/>
              <a:gd name="connsiteX13" fmla="*/ 326879 w 431246"/>
              <a:gd name="connsiteY13" fmla="*/ 413352 h 431246"/>
              <a:gd name="connsiteX14" fmla="*/ 413352 w 431246"/>
              <a:gd name="connsiteY14" fmla="*/ 413352 h 431246"/>
              <a:gd name="connsiteX15" fmla="*/ 413352 w 431246"/>
              <a:gd name="connsiteY15" fmla="*/ 326879 h 431246"/>
              <a:gd name="connsiteX16" fmla="*/ 302097 w 431246"/>
              <a:gd name="connsiteY16" fmla="*/ 215623 h 431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246" h="431246">
                <a:moveTo>
                  <a:pt x="302097" y="215623"/>
                </a:moveTo>
                <a:lnTo>
                  <a:pt x="413352" y="104368"/>
                </a:lnTo>
                <a:cubicBezTo>
                  <a:pt x="437211" y="80509"/>
                  <a:pt x="437211" y="41754"/>
                  <a:pt x="413352" y="17894"/>
                </a:cubicBezTo>
                <a:cubicBezTo>
                  <a:pt x="389493" y="-5965"/>
                  <a:pt x="350738" y="-5965"/>
                  <a:pt x="326879" y="17894"/>
                </a:cubicBezTo>
                <a:lnTo>
                  <a:pt x="215623" y="129150"/>
                </a:lnTo>
                <a:lnTo>
                  <a:pt x="104368" y="17894"/>
                </a:lnTo>
                <a:cubicBezTo>
                  <a:pt x="80509" y="-5965"/>
                  <a:pt x="41754" y="-5965"/>
                  <a:pt x="17894" y="17894"/>
                </a:cubicBezTo>
                <a:cubicBezTo>
                  <a:pt x="-5965" y="41754"/>
                  <a:pt x="-5965" y="80509"/>
                  <a:pt x="17894" y="104368"/>
                </a:cubicBezTo>
                <a:lnTo>
                  <a:pt x="129150" y="215623"/>
                </a:lnTo>
                <a:lnTo>
                  <a:pt x="17894" y="326879"/>
                </a:lnTo>
                <a:cubicBezTo>
                  <a:pt x="-5965" y="350738"/>
                  <a:pt x="-5965" y="389493"/>
                  <a:pt x="17894" y="413352"/>
                </a:cubicBezTo>
                <a:cubicBezTo>
                  <a:pt x="41754" y="437211"/>
                  <a:pt x="80509" y="437211"/>
                  <a:pt x="104368" y="413352"/>
                </a:cubicBezTo>
                <a:lnTo>
                  <a:pt x="215623" y="302097"/>
                </a:lnTo>
                <a:lnTo>
                  <a:pt x="326879" y="413352"/>
                </a:lnTo>
                <a:cubicBezTo>
                  <a:pt x="350738" y="437211"/>
                  <a:pt x="389493" y="437211"/>
                  <a:pt x="413352" y="413352"/>
                </a:cubicBezTo>
                <a:cubicBezTo>
                  <a:pt x="437211" y="389493"/>
                  <a:pt x="437211" y="350738"/>
                  <a:pt x="413352" y="326879"/>
                </a:cubicBezTo>
                <a:lnTo>
                  <a:pt x="302097" y="215623"/>
                </a:lnTo>
                <a:close/>
              </a:path>
            </a:pathLst>
          </a:custGeom>
          <a:solidFill>
            <a:srgbClr val="C40000"/>
          </a:solidFill>
          <a:ln w="13097" cap="flat">
            <a:noFill/>
            <a:prstDash val="solid"/>
            <a:miter/>
          </a:ln>
        </p:spPr>
        <p:txBody>
          <a:bodyPr rtlCol="0" anchor="ctr"/>
          <a:lstStyle/>
          <a:p>
            <a:endParaRPr lang="en-US" dirty="0"/>
          </a:p>
        </p:txBody>
      </p:sp>
      <p:sp>
        <p:nvSpPr>
          <p:cNvPr id="9" name="TextBox 8">
            <a:extLst>
              <a:ext uri="{FF2B5EF4-FFF2-40B4-BE49-F238E27FC236}">
                <a16:creationId xmlns:a16="http://schemas.microsoft.com/office/drawing/2014/main" id="{0945B00B-8FD0-2E06-C772-3A3ED4F38E12}"/>
              </a:ext>
            </a:extLst>
          </p:cNvPr>
          <p:cNvSpPr txBox="1"/>
          <p:nvPr userDrawn="1"/>
        </p:nvSpPr>
        <p:spPr bwMode="gray">
          <a:xfrm>
            <a:off x="891609" y="142784"/>
            <a:ext cx="8290291" cy="246221"/>
          </a:xfrm>
          <a:prstGeom prst="rect">
            <a:avLst/>
          </a:prstGeom>
          <a:noFill/>
        </p:spPr>
        <p:txBody>
          <a:bodyPr vert="horz" wrap="square" lIns="0" tIns="0" rIns="0" bIns="0" rtlCol="0">
            <a:spAutoFit/>
          </a:bodyPr>
          <a:lstStyle/>
          <a:p>
            <a:pPr algn="l">
              <a:spcBef>
                <a:spcPts val="600"/>
              </a:spcBef>
            </a:pPr>
            <a:r>
              <a:rPr lang="en-US" sz="1600" b="1" i="0" u="none" baseline="0" dirty="0">
                <a:solidFill>
                  <a:schemeClr val="tx1"/>
                </a:solidFill>
                <a:latin typeface="+mn-lt"/>
              </a:rPr>
              <a:t>Not for use. </a:t>
            </a:r>
            <a:r>
              <a:rPr lang="en-US" sz="1600" b="0" i="0" u="none" baseline="0" dirty="0">
                <a:solidFill>
                  <a:schemeClr val="tx1"/>
                </a:solidFill>
                <a:latin typeface="+mn-lt"/>
              </a:rPr>
              <a:t>Please select an UnitedHealthcare approved layout.</a:t>
            </a:r>
          </a:p>
        </p:txBody>
      </p:sp>
      <p:sp>
        <p:nvSpPr>
          <p:cNvPr id="4" name="Text Placeholder 3">
            <a:extLst>
              <a:ext uri="{FF2B5EF4-FFF2-40B4-BE49-F238E27FC236}">
                <a16:creationId xmlns:a16="http://schemas.microsoft.com/office/drawing/2014/main" id="{F4C22A35-D3D7-5B2E-81F1-4F08A03AC72D}"/>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This layout is not intended for use within UnitedHealthcare presentations.</a:t>
            </a:r>
          </a:p>
        </p:txBody>
      </p:sp>
      <p:sp>
        <p:nvSpPr>
          <p:cNvPr id="3" name="Picture Placeholder 2">
            <a:extLst>
              <a:ext uri="{FF2B5EF4-FFF2-40B4-BE49-F238E27FC236}">
                <a16:creationId xmlns:a16="http://schemas.microsoft.com/office/drawing/2014/main" id="{0E734A31-D162-0CEB-1603-3DE9201C4B49}"/>
              </a:ext>
            </a:extLst>
          </p:cNvPr>
          <p:cNvSpPr>
            <a:spLocks noGrp="1"/>
          </p:cNvSpPr>
          <p:nvPr>
            <p:ph type="pic" idx="1"/>
          </p:nvPr>
        </p:nvSpPr>
        <p:spPr>
          <a:xfrm>
            <a:off x="5183188" y="987425"/>
            <a:ext cx="6172200" cy="4873625"/>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a:extLst>
              <a:ext uri="{FF2B5EF4-FFF2-40B4-BE49-F238E27FC236}">
                <a16:creationId xmlns:a16="http://schemas.microsoft.com/office/drawing/2014/main" id="{2A59A041-A1CA-6E03-A37C-959C86D17596}"/>
              </a:ext>
            </a:extLst>
          </p:cNvPr>
          <p:cNvSpPr>
            <a:spLocks noGrp="1"/>
          </p:cNvSpPr>
          <p:nvPr>
            <p:ph type="ftr" sz="quarter" idx="11"/>
          </p:nvPr>
        </p:nvSpPr>
        <p:spPr/>
        <p:txBody>
          <a:bodyPr/>
          <a:lstStyle/>
          <a:p>
            <a:r>
              <a:rPr lang="en-US" dirty="0"/>
              <a:t>Footer</a:t>
            </a:r>
          </a:p>
        </p:txBody>
      </p:sp>
      <p:sp>
        <p:nvSpPr>
          <p:cNvPr id="5" name="Date Placeholder 4">
            <a:extLst>
              <a:ext uri="{FF2B5EF4-FFF2-40B4-BE49-F238E27FC236}">
                <a16:creationId xmlns:a16="http://schemas.microsoft.com/office/drawing/2014/main" id="{C6151A3C-346A-12BC-4439-562F30819C15}"/>
              </a:ext>
            </a:extLst>
          </p:cNvPr>
          <p:cNvSpPr>
            <a:spLocks noGrp="1"/>
          </p:cNvSpPr>
          <p:nvPr>
            <p:ph type="dt" sz="half" idx="10"/>
          </p:nvPr>
        </p:nvSpPr>
        <p:spPr/>
        <p:txBody>
          <a:bodyPr/>
          <a:lstStyle/>
          <a:p>
            <a:fld id="{691144E1-2A58-4BF1-8CED-EE1EF5D63697}" type="datetime1">
              <a:rPr lang="en-US" smtClean="0"/>
              <a:t>9/8/2026</a:t>
            </a:fld>
            <a:endParaRPr lang="en-US" dirty="0"/>
          </a:p>
        </p:txBody>
      </p:sp>
      <p:sp>
        <p:nvSpPr>
          <p:cNvPr id="7" name="Slide Number Placeholder 6">
            <a:extLst>
              <a:ext uri="{FF2B5EF4-FFF2-40B4-BE49-F238E27FC236}">
                <a16:creationId xmlns:a16="http://schemas.microsoft.com/office/drawing/2014/main" id="{AF619D38-C0C6-E90C-B6B5-FAE60957DD17}"/>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25612224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C4EF6-1807-53A8-C1ED-7B16C06EDAFB}"/>
              </a:ext>
            </a:extLst>
          </p:cNvPr>
          <p:cNvSpPr>
            <a:spLocks noGrp="1"/>
          </p:cNvSpPr>
          <p:nvPr>
            <p:ph type="title" hasCustomPrompt="1"/>
          </p:nvPr>
        </p:nvSpPr>
        <p:spPr>
          <a:xfrm>
            <a:off x="839788" y="886526"/>
            <a:ext cx="3932237" cy="886397"/>
          </a:xfrm>
        </p:spPr>
        <p:txBody>
          <a:bodyPr anchor="b"/>
          <a:lstStyle>
            <a:lvl1pPr>
              <a:defRPr sz="3200"/>
            </a:lvl1pPr>
          </a:lstStyle>
          <a:p>
            <a:r>
              <a:rPr lang="en-US" dirty="0"/>
              <a:t>Not for use. Microsoft default.</a:t>
            </a:r>
          </a:p>
        </p:txBody>
      </p:sp>
      <p:sp>
        <p:nvSpPr>
          <p:cNvPr id="8" name="Freeform: Shape 7">
            <a:extLst>
              <a:ext uri="{FF2B5EF4-FFF2-40B4-BE49-F238E27FC236}">
                <a16:creationId xmlns:a16="http://schemas.microsoft.com/office/drawing/2014/main" id="{8AB7A8A1-9E91-B27A-3040-4D6F9B17296B}"/>
              </a:ext>
              <a:ext uri="{C183D7F6-B498-43B3-948B-1728B52AA6E4}">
                <adec:decorative xmlns:adec="http://schemas.microsoft.com/office/drawing/2017/decorative" val="1"/>
              </a:ext>
            </a:extLst>
          </p:cNvPr>
          <p:cNvSpPr>
            <a:spLocks noChangeAspect="1"/>
          </p:cNvSpPr>
          <p:nvPr userDrawn="1"/>
        </p:nvSpPr>
        <p:spPr bwMode="gray">
          <a:xfrm>
            <a:off x="596106" y="169987"/>
            <a:ext cx="191814" cy="191814"/>
          </a:xfrm>
          <a:custGeom>
            <a:avLst/>
            <a:gdLst>
              <a:gd name="connsiteX0" fmla="*/ 302097 w 431246"/>
              <a:gd name="connsiteY0" fmla="*/ 215623 h 431246"/>
              <a:gd name="connsiteX1" fmla="*/ 413352 w 431246"/>
              <a:gd name="connsiteY1" fmla="*/ 104368 h 431246"/>
              <a:gd name="connsiteX2" fmla="*/ 413352 w 431246"/>
              <a:gd name="connsiteY2" fmla="*/ 17894 h 431246"/>
              <a:gd name="connsiteX3" fmla="*/ 326879 w 431246"/>
              <a:gd name="connsiteY3" fmla="*/ 17894 h 431246"/>
              <a:gd name="connsiteX4" fmla="*/ 215623 w 431246"/>
              <a:gd name="connsiteY4" fmla="*/ 129150 h 431246"/>
              <a:gd name="connsiteX5" fmla="*/ 104368 w 431246"/>
              <a:gd name="connsiteY5" fmla="*/ 17894 h 431246"/>
              <a:gd name="connsiteX6" fmla="*/ 17894 w 431246"/>
              <a:gd name="connsiteY6" fmla="*/ 17894 h 431246"/>
              <a:gd name="connsiteX7" fmla="*/ 17894 w 431246"/>
              <a:gd name="connsiteY7" fmla="*/ 104368 h 431246"/>
              <a:gd name="connsiteX8" fmla="*/ 129150 w 431246"/>
              <a:gd name="connsiteY8" fmla="*/ 215623 h 431246"/>
              <a:gd name="connsiteX9" fmla="*/ 17894 w 431246"/>
              <a:gd name="connsiteY9" fmla="*/ 326879 h 431246"/>
              <a:gd name="connsiteX10" fmla="*/ 17894 w 431246"/>
              <a:gd name="connsiteY10" fmla="*/ 413352 h 431246"/>
              <a:gd name="connsiteX11" fmla="*/ 104368 w 431246"/>
              <a:gd name="connsiteY11" fmla="*/ 413352 h 431246"/>
              <a:gd name="connsiteX12" fmla="*/ 215623 w 431246"/>
              <a:gd name="connsiteY12" fmla="*/ 302097 h 431246"/>
              <a:gd name="connsiteX13" fmla="*/ 326879 w 431246"/>
              <a:gd name="connsiteY13" fmla="*/ 413352 h 431246"/>
              <a:gd name="connsiteX14" fmla="*/ 413352 w 431246"/>
              <a:gd name="connsiteY14" fmla="*/ 413352 h 431246"/>
              <a:gd name="connsiteX15" fmla="*/ 413352 w 431246"/>
              <a:gd name="connsiteY15" fmla="*/ 326879 h 431246"/>
              <a:gd name="connsiteX16" fmla="*/ 302097 w 431246"/>
              <a:gd name="connsiteY16" fmla="*/ 215623 h 431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246" h="431246">
                <a:moveTo>
                  <a:pt x="302097" y="215623"/>
                </a:moveTo>
                <a:lnTo>
                  <a:pt x="413352" y="104368"/>
                </a:lnTo>
                <a:cubicBezTo>
                  <a:pt x="437211" y="80509"/>
                  <a:pt x="437211" y="41754"/>
                  <a:pt x="413352" y="17894"/>
                </a:cubicBezTo>
                <a:cubicBezTo>
                  <a:pt x="389493" y="-5965"/>
                  <a:pt x="350738" y="-5965"/>
                  <a:pt x="326879" y="17894"/>
                </a:cubicBezTo>
                <a:lnTo>
                  <a:pt x="215623" y="129150"/>
                </a:lnTo>
                <a:lnTo>
                  <a:pt x="104368" y="17894"/>
                </a:lnTo>
                <a:cubicBezTo>
                  <a:pt x="80509" y="-5965"/>
                  <a:pt x="41754" y="-5965"/>
                  <a:pt x="17894" y="17894"/>
                </a:cubicBezTo>
                <a:cubicBezTo>
                  <a:pt x="-5965" y="41754"/>
                  <a:pt x="-5965" y="80509"/>
                  <a:pt x="17894" y="104368"/>
                </a:cubicBezTo>
                <a:lnTo>
                  <a:pt x="129150" y="215623"/>
                </a:lnTo>
                <a:lnTo>
                  <a:pt x="17894" y="326879"/>
                </a:lnTo>
                <a:cubicBezTo>
                  <a:pt x="-5965" y="350738"/>
                  <a:pt x="-5965" y="389493"/>
                  <a:pt x="17894" y="413352"/>
                </a:cubicBezTo>
                <a:cubicBezTo>
                  <a:pt x="41754" y="437211"/>
                  <a:pt x="80509" y="437211"/>
                  <a:pt x="104368" y="413352"/>
                </a:cubicBezTo>
                <a:lnTo>
                  <a:pt x="215623" y="302097"/>
                </a:lnTo>
                <a:lnTo>
                  <a:pt x="326879" y="413352"/>
                </a:lnTo>
                <a:cubicBezTo>
                  <a:pt x="350738" y="437211"/>
                  <a:pt x="389493" y="437211"/>
                  <a:pt x="413352" y="413352"/>
                </a:cubicBezTo>
                <a:cubicBezTo>
                  <a:pt x="437211" y="389493"/>
                  <a:pt x="437211" y="350738"/>
                  <a:pt x="413352" y="326879"/>
                </a:cubicBezTo>
                <a:lnTo>
                  <a:pt x="302097" y="215623"/>
                </a:lnTo>
                <a:close/>
              </a:path>
            </a:pathLst>
          </a:custGeom>
          <a:solidFill>
            <a:srgbClr val="C40000"/>
          </a:solidFill>
          <a:ln w="13097" cap="flat">
            <a:noFill/>
            <a:prstDash val="solid"/>
            <a:miter/>
          </a:ln>
        </p:spPr>
        <p:txBody>
          <a:bodyPr rtlCol="0" anchor="ctr"/>
          <a:lstStyle/>
          <a:p>
            <a:endParaRPr lang="en-US" dirty="0"/>
          </a:p>
        </p:txBody>
      </p:sp>
      <p:sp>
        <p:nvSpPr>
          <p:cNvPr id="9" name="TextBox 8">
            <a:extLst>
              <a:ext uri="{FF2B5EF4-FFF2-40B4-BE49-F238E27FC236}">
                <a16:creationId xmlns:a16="http://schemas.microsoft.com/office/drawing/2014/main" id="{8CC779A8-3EF0-60EC-1876-CC5DDA7D1314}"/>
              </a:ext>
            </a:extLst>
          </p:cNvPr>
          <p:cNvSpPr txBox="1"/>
          <p:nvPr userDrawn="1"/>
        </p:nvSpPr>
        <p:spPr bwMode="gray">
          <a:xfrm>
            <a:off x="891609" y="142784"/>
            <a:ext cx="8290291" cy="246221"/>
          </a:xfrm>
          <a:prstGeom prst="rect">
            <a:avLst/>
          </a:prstGeom>
          <a:noFill/>
        </p:spPr>
        <p:txBody>
          <a:bodyPr vert="horz" wrap="square" lIns="0" tIns="0" rIns="0" bIns="0" rtlCol="0">
            <a:spAutoFit/>
          </a:bodyPr>
          <a:lstStyle/>
          <a:p>
            <a:pPr algn="l">
              <a:spcBef>
                <a:spcPts val="600"/>
              </a:spcBef>
            </a:pPr>
            <a:r>
              <a:rPr lang="en-US" sz="1600" b="1" i="0" u="none" baseline="0" dirty="0">
                <a:solidFill>
                  <a:schemeClr val="tx1"/>
                </a:solidFill>
                <a:latin typeface="+mn-lt"/>
              </a:rPr>
              <a:t>Not for use. </a:t>
            </a:r>
            <a:r>
              <a:rPr lang="en-US" sz="1600" b="0" i="0" u="none" baseline="0" dirty="0">
                <a:solidFill>
                  <a:schemeClr val="tx1"/>
                </a:solidFill>
                <a:latin typeface="+mn-lt"/>
              </a:rPr>
              <a:t>Please select an UnitedHealthcare approved layout.</a:t>
            </a:r>
          </a:p>
        </p:txBody>
      </p:sp>
      <p:sp>
        <p:nvSpPr>
          <p:cNvPr id="4" name="Text Placeholder 3">
            <a:extLst>
              <a:ext uri="{FF2B5EF4-FFF2-40B4-BE49-F238E27FC236}">
                <a16:creationId xmlns:a16="http://schemas.microsoft.com/office/drawing/2014/main" id="{2B50A60D-0E14-0E66-C69B-038DE0081E5E}"/>
              </a:ext>
            </a:extLst>
          </p:cNvPr>
          <p:cNvSpPr>
            <a:spLocks noGrp="1"/>
          </p:cNvSpPr>
          <p:nvPr>
            <p:ph type="body" sz="half" idx="2" hasCustomPrompt="1"/>
          </p:nvPr>
        </p:nvSpPr>
        <p:spPr>
          <a:xfrm>
            <a:off x="839788" y="19565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This layout is not intended for use within UnitedHealthcare presentations.</a:t>
            </a:r>
          </a:p>
        </p:txBody>
      </p:sp>
      <p:sp>
        <p:nvSpPr>
          <p:cNvPr id="3" name="Content Placeholder 2">
            <a:extLst>
              <a:ext uri="{FF2B5EF4-FFF2-40B4-BE49-F238E27FC236}">
                <a16:creationId xmlns:a16="http://schemas.microsoft.com/office/drawing/2014/main" id="{DA930F1B-5FC1-643B-0E57-1F144550F28D}"/>
              </a:ext>
            </a:extLst>
          </p:cNvPr>
          <p:cNvSpPr>
            <a:spLocks noGrp="1"/>
          </p:cNvSpPr>
          <p:nvPr>
            <p:ph idx="1" hasCustomPrompt="1"/>
          </p:nvPr>
        </p:nvSpPr>
        <p:spPr>
          <a:xfrm>
            <a:off x="5183188" y="8865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Primary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9432F31D-BEC0-A63B-4D12-855FF3D34677}"/>
              </a:ext>
            </a:extLst>
          </p:cNvPr>
          <p:cNvSpPr>
            <a:spLocks noGrp="1"/>
          </p:cNvSpPr>
          <p:nvPr>
            <p:ph type="ftr" sz="quarter" idx="11"/>
          </p:nvPr>
        </p:nvSpPr>
        <p:spPr/>
        <p:txBody>
          <a:bodyPr/>
          <a:lstStyle/>
          <a:p>
            <a:r>
              <a:rPr lang="en-US" dirty="0"/>
              <a:t>Footer</a:t>
            </a:r>
          </a:p>
        </p:txBody>
      </p:sp>
      <p:sp>
        <p:nvSpPr>
          <p:cNvPr id="5" name="Date Placeholder 4">
            <a:extLst>
              <a:ext uri="{FF2B5EF4-FFF2-40B4-BE49-F238E27FC236}">
                <a16:creationId xmlns:a16="http://schemas.microsoft.com/office/drawing/2014/main" id="{93A67711-925B-5521-D434-7A5E700618DC}"/>
              </a:ext>
            </a:extLst>
          </p:cNvPr>
          <p:cNvSpPr>
            <a:spLocks noGrp="1"/>
          </p:cNvSpPr>
          <p:nvPr>
            <p:ph type="dt" sz="half" idx="10"/>
          </p:nvPr>
        </p:nvSpPr>
        <p:spPr/>
        <p:txBody>
          <a:bodyPr/>
          <a:lstStyle/>
          <a:p>
            <a:fld id="{49EEC44D-CDD4-47BF-BA57-714B8D941893}" type="datetime1">
              <a:rPr lang="en-US" smtClean="0"/>
              <a:t>9/8/2026</a:t>
            </a:fld>
            <a:endParaRPr lang="en-US" dirty="0"/>
          </a:p>
        </p:txBody>
      </p:sp>
      <p:sp>
        <p:nvSpPr>
          <p:cNvPr id="7" name="Slide Number Placeholder 6">
            <a:extLst>
              <a:ext uri="{FF2B5EF4-FFF2-40B4-BE49-F238E27FC236}">
                <a16:creationId xmlns:a16="http://schemas.microsoft.com/office/drawing/2014/main" id="{9B1982D7-0321-CAC0-CAD0-4B7E1667F83B}"/>
              </a:ext>
            </a:extLst>
          </p:cNvPr>
          <p:cNvSpPr>
            <a:spLocks noGrp="1"/>
          </p:cNvSpPr>
          <p:nvPr>
            <p:ph type="sldNum" sz="quarter" idx="12"/>
          </p:nvPr>
        </p:nvSpPr>
        <p:spPr/>
        <p:txBody>
          <a:bodyPr/>
          <a:lstStyle/>
          <a:p>
            <a:fld id="{20EE5329-3E45-4A74-8CDA-27D66E9BEB5A}" type="slidenum">
              <a:rPr lang="en-US" smtClean="0"/>
              <a:t>‹#›</a:t>
            </a:fld>
            <a:endParaRPr lang="en-US" dirty="0"/>
          </a:p>
        </p:txBody>
      </p:sp>
    </p:spTree>
    <p:extLst>
      <p:ext uri="{BB962C8B-B14F-4D97-AF65-F5344CB8AC3E}">
        <p14:creationId xmlns:p14="http://schemas.microsoft.com/office/powerpoint/2010/main" val="22718606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8664-50C7-4DB8-8C47-CFB226FB188C}"/>
              </a:ext>
            </a:extLst>
          </p:cNvPr>
          <p:cNvSpPr>
            <a:spLocks noGrp="1"/>
          </p:cNvSpPr>
          <p:nvPr>
            <p:ph type="ctrTitle" hasCustomPrompt="1"/>
          </p:nvPr>
        </p:nvSpPr>
        <p:spPr bwMode="gray">
          <a:xfrm>
            <a:off x="1524000" y="2886715"/>
            <a:ext cx="9144000" cy="623248"/>
          </a:xfrm>
        </p:spPr>
        <p:txBody>
          <a:bodyPr anchor="b"/>
          <a:lstStyle>
            <a:lvl1pPr algn="ctr">
              <a:defRPr sz="4500"/>
            </a:lvl1pPr>
          </a:lstStyle>
          <a:p>
            <a:r>
              <a:rPr lang="en-US" dirty="0"/>
              <a:t>Not for use. Microsoft default.</a:t>
            </a:r>
          </a:p>
        </p:txBody>
      </p:sp>
      <p:sp>
        <p:nvSpPr>
          <p:cNvPr id="8" name="Freeform: Shape 7">
            <a:extLst>
              <a:ext uri="{FF2B5EF4-FFF2-40B4-BE49-F238E27FC236}">
                <a16:creationId xmlns:a16="http://schemas.microsoft.com/office/drawing/2014/main" id="{6297516C-AC83-252A-E961-53D153D44A73}"/>
              </a:ext>
              <a:ext uri="{C183D7F6-B498-43B3-948B-1728B52AA6E4}">
                <adec:decorative xmlns:adec="http://schemas.microsoft.com/office/drawing/2017/decorative" val="1"/>
              </a:ext>
            </a:extLst>
          </p:cNvPr>
          <p:cNvSpPr>
            <a:spLocks noChangeAspect="1"/>
          </p:cNvSpPr>
          <p:nvPr userDrawn="1"/>
        </p:nvSpPr>
        <p:spPr bwMode="gray">
          <a:xfrm>
            <a:off x="596106" y="169987"/>
            <a:ext cx="191814" cy="191814"/>
          </a:xfrm>
          <a:custGeom>
            <a:avLst/>
            <a:gdLst>
              <a:gd name="connsiteX0" fmla="*/ 302097 w 431246"/>
              <a:gd name="connsiteY0" fmla="*/ 215623 h 431246"/>
              <a:gd name="connsiteX1" fmla="*/ 413352 w 431246"/>
              <a:gd name="connsiteY1" fmla="*/ 104368 h 431246"/>
              <a:gd name="connsiteX2" fmla="*/ 413352 w 431246"/>
              <a:gd name="connsiteY2" fmla="*/ 17894 h 431246"/>
              <a:gd name="connsiteX3" fmla="*/ 326879 w 431246"/>
              <a:gd name="connsiteY3" fmla="*/ 17894 h 431246"/>
              <a:gd name="connsiteX4" fmla="*/ 215623 w 431246"/>
              <a:gd name="connsiteY4" fmla="*/ 129150 h 431246"/>
              <a:gd name="connsiteX5" fmla="*/ 104368 w 431246"/>
              <a:gd name="connsiteY5" fmla="*/ 17894 h 431246"/>
              <a:gd name="connsiteX6" fmla="*/ 17894 w 431246"/>
              <a:gd name="connsiteY6" fmla="*/ 17894 h 431246"/>
              <a:gd name="connsiteX7" fmla="*/ 17894 w 431246"/>
              <a:gd name="connsiteY7" fmla="*/ 104368 h 431246"/>
              <a:gd name="connsiteX8" fmla="*/ 129150 w 431246"/>
              <a:gd name="connsiteY8" fmla="*/ 215623 h 431246"/>
              <a:gd name="connsiteX9" fmla="*/ 17894 w 431246"/>
              <a:gd name="connsiteY9" fmla="*/ 326879 h 431246"/>
              <a:gd name="connsiteX10" fmla="*/ 17894 w 431246"/>
              <a:gd name="connsiteY10" fmla="*/ 413352 h 431246"/>
              <a:gd name="connsiteX11" fmla="*/ 104368 w 431246"/>
              <a:gd name="connsiteY11" fmla="*/ 413352 h 431246"/>
              <a:gd name="connsiteX12" fmla="*/ 215623 w 431246"/>
              <a:gd name="connsiteY12" fmla="*/ 302097 h 431246"/>
              <a:gd name="connsiteX13" fmla="*/ 326879 w 431246"/>
              <a:gd name="connsiteY13" fmla="*/ 413352 h 431246"/>
              <a:gd name="connsiteX14" fmla="*/ 413352 w 431246"/>
              <a:gd name="connsiteY14" fmla="*/ 413352 h 431246"/>
              <a:gd name="connsiteX15" fmla="*/ 413352 w 431246"/>
              <a:gd name="connsiteY15" fmla="*/ 326879 h 431246"/>
              <a:gd name="connsiteX16" fmla="*/ 302097 w 431246"/>
              <a:gd name="connsiteY16" fmla="*/ 215623 h 431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246" h="431246">
                <a:moveTo>
                  <a:pt x="302097" y="215623"/>
                </a:moveTo>
                <a:lnTo>
                  <a:pt x="413352" y="104368"/>
                </a:lnTo>
                <a:cubicBezTo>
                  <a:pt x="437211" y="80509"/>
                  <a:pt x="437211" y="41754"/>
                  <a:pt x="413352" y="17894"/>
                </a:cubicBezTo>
                <a:cubicBezTo>
                  <a:pt x="389493" y="-5965"/>
                  <a:pt x="350738" y="-5965"/>
                  <a:pt x="326879" y="17894"/>
                </a:cubicBezTo>
                <a:lnTo>
                  <a:pt x="215623" y="129150"/>
                </a:lnTo>
                <a:lnTo>
                  <a:pt x="104368" y="17894"/>
                </a:lnTo>
                <a:cubicBezTo>
                  <a:pt x="80509" y="-5965"/>
                  <a:pt x="41754" y="-5965"/>
                  <a:pt x="17894" y="17894"/>
                </a:cubicBezTo>
                <a:cubicBezTo>
                  <a:pt x="-5965" y="41754"/>
                  <a:pt x="-5965" y="80509"/>
                  <a:pt x="17894" y="104368"/>
                </a:cubicBezTo>
                <a:lnTo>
                  <a:pt x="129150" y="215623"/>
                </a:lnTo>
                <a:lnTo>
                  <a:pt x="17894" y="326879"/>
                </a:lnTo>
                <a:cubicBezTo>
                  <a:pt x="-5965" y="350738"/>
                  <a:pt x="-5965" y="389493"/>
                  <a:pt x="17894" y="413352"/>
                </a:cubicBezTo>
                <a:cubicBezTo>
                  <a:pt x="41754" y="437211"/>
                  <a:pt x="80509" y="437211"/>
                  <a:pt x="104368" y="413352"/>
                </a:cubicBezTo>
                <a:lnTo>
                  <a:pt x="215623" y="302097"/>
                </a:lnTo>
                <a:lnTo>
                  <a:pt x="326879" y="413352"/>
                </a:lnTo>
                <a:cubicBezTo>
                  <a:pt x="350738" y="437211"/>
                  <a:pt x="389493" y="437211"/>
                  <a:pt x="413352" y="413352"/>
                </a:cubicBezTo>
                <a:cubicBezTo>
                  <a:pt x="437211" y="389493"/>
                  <a:pt x="437211" y="350738"/>
                  <a:pt x="413352" y="326879"/>
                </a:cubicBezTo>
                <a:lnTo>
                  <a:pt x="302097" y="215623"/>
                </a:lnTo>
                <a:close/>
              </a:path>
            </a:pathLst>
          </a:custGeom>
          <a:solidFill>
            <a:srgbClr val="C40000"/>
          </a:solidFill>
          <a:ln w="13097" cap="flat">
            <a:noFill/>
            <a:prstDash val="solid"/>
            <a:miter/>
          </a:ln>
        </p:spPr>
        <p:txBody>
          <a:bodyPr rtlCol="0" anchor="ctr"/>
          <a:lstStyle/>
          <a:p>
            <a:endParaRPr lang="en-US" dirty="0"/>
          </a:p>
        </p:txBody>
      </p:sp>
      <p:sp>
        <p:nvSpPr>
          <p:cNvPr id="10" name="TextBox 9">
            <a:extLst>
              <a:ext uri="{FF2B5EF4-FFF2-40B4-BE49-F238E27FC236}">
                <a16:creationId xmlns:a16="http://schemas.microsoft.com/office/drawing/2014/main" id="{C75FAF97-8AEE-C0C8-E23A-2D82350C99F5}"/>
              </a:ext>
            </a:extLst>
          </p:cNvPr>
          <p:cNvSpPr txBox="1"/>
          <p:nvPr userDrawn="1"/>
        </p:nvSpPr>
        <p:spPr bwMode="gray">
          <a:xfrm>
            <a:off x="891609" y="142784"/>
            <a:ext cx="8290291" cy="246221"/>
          </a:xfrm>
          <a:prstGeom prst="rect">
            <a:avLst/>
          </a:prstGeom>
          <a:noFill/>
        </p:spPr>
        <p:txBody>
          <a:bodyPr vert="horz" wrap="square" lIns="0" tIns="0" rIns="0" bIns="0" rtlCol="0">
            <a:spAutoFit/>
          </a:bodyPr>
          <a:lstStyle/>
          <a:p>
            <a:pPr algn="l">
              <a:spcBef>
                <a:spcPts val="600"/>
              </a:spcBef>
            </a:pPr>
            <a:r>
              <a:rPr lang="en-US" sz="1600" b="1" i="0" u="none" baseline="0" dirty="0">
                <a:solidFill>
                  <a:schemeClr val="tx1"/>
                </a:solidFill>
                <a:latin typeface="+mn-lt"/>
              </a:rPr>
              <a:t>Not for use. </a:t>
            </a:r>
            <a:r>
              <a:rPr lang="en-US" sz="1600" b="0" i="0" u="none" baseline="0" dirty="0">
                <a:solidFill>
                  <a:schemeClr val="tx1"/>
                </a:solidFill>
                <a:latin typeface="+mn-lt"/>
              </a:rPr>
              <a:t>Please select an UnitedHealthcare approved layout.</a:t>
            </a:r>
          </a:p>
        </p:txBody>
      </p:sp>
      <p:sp>
        <p:nvSpPr>
          <p:cNvPr id="3" name="Subtitle 2">
            <a:extLst>
              <a:ext uri="{FF2B5EF4-FFF2-40B4-BE49-F238E27FC236}">
                <a16:creationId xmlns:a16="http://schemas.microsoft.com/office/drawing/2014/main" id="{4EAF0C85-44B2-4CC0-932D-2F9ADF1FFD31}"/>
              </a:ext>
            </a:extLst>
          </p:cNvPr>
          <p:cNvSpPr>
            <a:spLocks noGrp="1"/>
          </p:cNvSpPr>
          <p:nvPr>
            <p:ph type="subTitle" idx="1" hasCustomPrompt="1"/>
          </p:nvPr>
        </p:nvSpPr>
        <p:spPr bwMode="gray">
          <a:xfrm>
            <a:off x="1524000" y="3602038"/>
            <a:ext cx="9144000" cy="1130600"/>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This layout is not intended for use within UnitedHealthcare presentations.</a:t>
            </a:r>
          </a:p>
        </p:txBody>
      </p:sp>
      <p:sp>
        <p:nvSpPr>
          <p:cNvPr id="5" name="Footer Placeholder 4">
            <a:extLst>
              <a:ext uri="{FF2B5EF4-FFF2-40B4-BE49-F238E27FC236}">
                <a16:creationId xmlns:a16="http://schemas.microsoft.com/office/drawing/2014/main" id="{6A126410-8F3C-4F0B-B7C5-2D48B3EF1A6A}"/>
              </a:ext>
            </a:extLst>
          </p:cNvPr>
          <p:cNvSpPr>
            <a:spLocks noGrp="1"/>
          </p:cNvSpPr>
          <p:nvPr>
            <p:ph type="ftr" sz="quarter" idx="11"/>
          </p:nvPr>
        </p:nvSpPr>
        <p:spPr bwMode="gray"/>
        <p:txBody>
          <a:bodyPr/>
          <a:lstStyle/>
          <a:p>
            <a:r>
              <a:rPr lang="en-US" dirty="0"/>
              <a:t>Footer</a:t>
            </a:r>
          </a:p>
        </p:txBody>
      </p:sp>
      <p:sp>
        <p:nvSpPr>
          <p:cNvPr id="4" name="Date Placeholder 3">
            <a:extLst>
              <a:ext uri="{FF2B5EF4-FFF2-40B4-BE49-F238E27FC236}">
                <a16:creationId xmlns:a16="http://schemas.microsoft.com/office/drawing/2014/main" id="{372CD502-C58E-4BBA-9A0D-8801688B5209}"/>
              </a:ext>
            </a:extLst>
          </p:cNvPr>
          <p:cNvSpPr>
            <a:spLocks noGrp="1"/>
          </p:cNvSpPr>
          <p:nvPr>
            <p:ph type="dt" sz="half" idx="10"/>
          </p:nvPr>
        </p:nvSpPr>
        <p:spPr bwMode="gray"/>
        <p:txBody>
          <a:bodyPr/>
          <a:lstStyle/>
          <a:p>
            <a:fld id="{3712D0C8-262D-4D84-9530-0B774F99A4E6}" type="datetime1">
              <a:rPr lang="en-US" smtClean="0"/>
              <a:t>9/8/2026</a:t>
            </a:fld>
            <a:endParaRPr lang="en-US" dirty="0"/>
          </a:p>
        </p:txBody>
      </p:sp>
      <p:sp>
        <p:nvSpPr>
          <p:cNvPr id="6" name="Slide Number Placeholder 5">
            <a:extLst>
              <a:ext uri="{FF2B5EF4-FFF2-40B4-BE49-F238E27FC236}">
                <a16:creationId xmlns:a16="http://schemas.microsoft.com/office/drawing/2014/main" id="{D02FE67C-069E-48A9-B723-DEF10C50C013}"/>
              </a:ext>
            </a:extLst>
          </p:cNvPr>
          <p:cNvSpPr>
            <a:spLocks noGrp="1"/>
          </p:cNvSpPr>
          <p:nvPr>
            <p:ph type="sldNum" sz="quarter" idx="12"/>
          </p:nvPr>
        </p:nvSpPr>
        <p:spPr bwMode="gray"/>
        <p:txBody>
          <a:bodyPr/>
          <a:lstStyle/>
          <a:p>
            <a:fld id="{03805D93-7D4B-4CBC-BABC-3A8AC08CB7F4}" type="slidenum">
              <a:rPr lang="en-US" smtClean="0"/>
              <a:t>‹#›</a:t>
            </a:fld>
            <a:endParaRPr lang="en-US" dirty="0"/>
          </a:p>
        </p:txBody>
      </p:sp>
    </p:spTree>
    <p:extLst>
      <p:ext uri="{BB962C8B-B14F-4D97-AF65-F5344CB8AC3E}">
        <p14:creationId xmlns:p14="http://schemas.microsoft.com/office/powerpoint/2010/main" val="257048683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2-line), content and chart #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B6D10EE-3796-1048-8D75-5FE9E3D92D9F}"/>
              </a:ext>
            </a:extLst>
          </p:cNvPr>
          <p:cNvSpPr>
            <a:spLocks noGrp="1"/>
          </p:cNvSpPr>
          <p:nvPr>
            <p:ph type="sldNum" sz="quarter" idx="12"/>
          </p:nvPr>
        </p:nvSpPr>
        <p:spPr>
          <a:xfrm>
            <a:off x="11213462" y="6244227"/>
            <a:ext cx="470647" cy="377952"/>
          </a:xfrm>
        </p:spPr>
        <p:txBody>
          <a:bodyPr/>
          <a:lstStyle>
            <a:lvl1pPr>
              <a:defRPr sz="1067"/>
            </a:lvl1pPr>
          </a:lstStyle>
          <a:p>
            <a:fld id="{66DE20E4-D496-034F-914D-F7F15B93E95B}" type="slidenum">
              <a:rPr lang="en-US" smtClean="0"/>
              <a:pPr/>
              <a:t>‹#›</a:t>
            </a:fld>
            <a:endParaRPr lang="en-US" dirty="0"/>
          </a:p>
        </p:txBody>
      </p:sp>
      <p:sp>
        <p:nvSpPr>
          <p:cNvPr id="8" name="Text Placeholder 12">
            <a:extLst>
              <a:ext uri="{FF2B5EF4-FFF2-40B4-BE49-F238E27FC236}">
                <a16:creationId xmlns:a16="http://schemas.microsoft.com/office/drawing/2014/main" id="{548785B2-1A75-0248-A02D-593644343089}"/>
              </a:ext>
            </a:extLst>
          </p:cNvPr>
          <p:cNvSpPr>
            <a:spLocks noGrp="1"/>
          </p:cNvSpPr>
          <p:nvPr>
            <p:ph type="body" sz="quarter" idx="13" hasCustomPrompt="1"/>
          </p:nvPr>
        </p:nvSpPr>
        <p:spPr>
          <a:xfrm>
            <a:off x="514711" y="5693822"/>
            <a:ext cx="11072348" cy="365125"/>
          </a:xfrm>
          <a:prstGeom prst="rect">
            <a:avLst/>
          </a:prstGeom>
        </p:spPr>
        <p:txBody>
          <a:bodyPr anchor="b"/>
          <a:lstStyle>
            <a:lvl1pPr marL="0" indent="0">
              <a:lnSpc>
                <a:spcPct val="100000"/>
              </a:lnSpc>
              <a:buNone/>
              <a:defRPr sz="933">
                <a:solidFill>
                  <a:schemeClr val="tx2"/>
                </a:solidFill>
              </a:defRPr>
            </a:lvl1pPr>
          </a:lstStyle>
          <a:p>
            <a:pPr lvl="0"/>
            <a:r>
              <a:rPr lang="en-US" dirty="0"/>
              <a:t>Click to edit Footnote </a:t>
            </a:r>
          </a:p>
        </p:txBody>
      </p:sp>
      <p:sp>
        <p:nvSpPr>
          <p:cNvPr id="7" name="Chart Placeholder 6">
            <a:extLst>
              <a:ext uri="{FF2B5EF4-FFF2-40B4-BE49-F238E27FC236}">
                <a16:creationId xmlns:a16="http://schemas.microsoft.com/office/drawing/2014/main" id="{209DBF36-B503-F44A-A373-FAF2B64AFCFF}"/>
              </a:ext>
            </a:extLst>
          </p:cNvPr>
          <p:cNvSpPr>
            <a:spLocks noGrp="1"/>
          </p:cNvSpPr>
          <p:nvPr>
            <p:ph type="chart" sz="quarter" idx="14"/>
          </p:nvPr>
        </p:nvSpPr>
        <p:spPr>
          <a:xfrm>
            <a:off x="512064" y="1670304"/>
            <a:ext cx="11192256" cy="4023360"/>
          </a:xfrm>
        </p:spPr>
        <p:txBody>
          <a:bodyPr anchor="ctr"/>
          <a:lstStyle>
            <a:lvl1pPr marL="0" indent="0" algn="ctr">
              <a:buFont typeface="Arial" panose="020B0604020202020204" pitchFamily="34" charset="0"/>
              <a:buNone/>
              <a:defRPr sz="1200">
                <a:solidFill>
                  <a:schemeClr val="accent1"/>
                </a:solidFill>
              </a:defRPr>
            </a:lvl1pPr>
          </a:lstStyle>
          <a:p>
            <a:endParaRPr lang="en-US"/>
          </a:p>
        </p:txBody>
      </p:sp>
      <p:sp>
        <p:nvSpPr>
          <p:cNvPr id="16" name="Footer Placeholder 3">
            <a:extLst>
              <a:ext uri="{FF2B5EF4-FFF2-40B4-BE49-F238E27FC236}">
                <a16:creationId xmlns:a16="http://schemas.microsoft.com/office/drawing/2014/main" id="{5219E52D-E660-1842-9FA4-3E9C0B97A407}"/>
              </a:ext>
            </a:extLst>
          </p:cNvPr>
          <p:cNvSpPr>
            <a:spLocks noGrp="1"/>
          </p:cNvSpPr>
          <p:nvPr>
            <p:ph type="ftr" sz="quarter" idx="3"/>
          </p:nvPr>
        </p:nvSpPr>
        <p:spPr>
          <a:xfrm>
            <a:off x="7936345" y="6241565"/>
            <a:ext cx="3282903" cy="366183"/>
          </a:xfrm>
          <a:prstGeom prst="rect">
            <a:avLst/>
          </a:prstGeom>
        </p:spPr>
        <p:txBody>
          <a:bodyPr vert="horz" lIns="91440" tIns="45720" rIns="91440" bIns="45720" rtlCol="0" anchor="ctr"/>
          <a:lstStyle>
            <a:lvl1pPr algn="r">
              <a:defRPr sz="1067">
                <a:solidFill>
                  <a:schemeClr val="accent1"/>
                </a:solidFill>
              </a:defRPr>
            </a:lvl1pPr>
          </a:lstStyle>
          <a:p>
            <a:r>
              <a:rPr lang="en-US" dirty="0"/>
              <a:t>Type division name here</a:t>
            </a:r>
          </a:p>
        </p:txBody>
      </p:sp>
      <p:sp>
        <p:nvSpPr>
          <p:cNvPr id="63" name="Title 1">
            <a:extLst>
              <a:ext uri="{FF2B5EF4-FFF2-40B4-BE49-F238E27FC236}">
                <a16:creationId xmlns:a16="http://schemas.microsoft.com/office/drawing/2014/main" id="{9B91C294-EF6A-8D47-BC58-4FB5C91EF5ED}"/>
              </a:ext>
            </a:extLst>
          </p:cNvPr>
          <p:cNvSpPr>
            <a:spLocks noGrp="1"/>
          </p:cNvSpPr>
          <p:nvPr>
            <p:ph type="title" hasCustomPrompt="1"/>
          </p:nvPr>
        </p:nvSpPr>
        <p:spPr>
          <a:xfrm>
            <a:off x="517233" y="469286"/>
            <a:ext cx="11082528" cy="1096841"/>
          </a:xfrm>
        </p:spPr>
        <p:txBody>
          <a:bodyPr/>
          <a:lstStyle>
            <a:lvl1pPr>
              <a:lnSpc>
                <a:spcPct val="100000"/>
              </a:lnSpc>
              <a:defRPr sz="3200"/>
            </a:lvl1pPr>
          </a:lstStyle>
          <a:p>
            <a:r>
              <a:rPr lang="en-US" dirty="0"/>
              <a:t>Click to add a title style with a </a:t>
            </a:r>
            <a:br>
              <a:rPr lang="en-US" dirty="0"/>
            </a:br>
            <a:r>
              <a:rPr lang="en-US" dirty="0"/>
              <a:t>two-line headline</a:t>
            </a:r>
          </a:p>
        </p:txBody>
      </p:sp>
    </p:spTree>
    <p:extLst>
      <p:ext uri="{BB962C8B-B14F-4D97-AF65-F5344CB8AC3E}">
        <p14:creationId xmlns:p14="http://schemas.microsoft.com/office/powerpoint/2010/main" val="1604608323"/>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7234" y="469286"/>
            <a:ext cx="9681295" cy="731520"/>
          </a:xfrm>
        </p:spPr>
        <p:txBody>
          <a:bodyPr vert="horz" lIns="91440" tIns="45720" rIns="91440" bIns="45720" rtlCol="0" anchor="t" anchorCtr="0">
            <a:noAutofit/>
          </a:bodyPr>
          <a:lstStyle>
            <a:lvl1pPr>
              <a:lnSpc>
                <a:spcPct val="100000"/>
              </a:lnSpc>
              <a:defRPr lang="en-US"/>
            </a:lvl1pPr>
          </a:lstStyle>
          <a:p>
            <a:pPr lvl="0"/>
            <a:r>
              <a:rPr lang="en-US" dirty="0"/>
              <a:t>Click to add title</a:t>
            </a:r>
          </a:p>
        </p:txBody>
      </p:sp>
      <p:sp>
        <p:nvSpPr>
          <p:cNvPr id="6" name="Slide Number Placeholder 5"/>
          <p:cNvSpPr>
            <a:spLocks noGrp="1"/>
          </p:cNvSpPr>
          <p:nvPr>
            <p:ph type="sldNum" sz="quarter" idx="12"/>
          </p:nvPr>
        </p:nvSpPr>
        <p:spPr/>
        <p:txBody>
          <a:bodyPr/>
          <a:lstStyle/>
          <a:p>
            <a:fld id="{90F9BDA0-AF0E-4BA8-B742-3B9C92A3E6FE}" type="slidenum">
              <a:rPr lang="en-US" smtClean="0"/>
              <a:t>‹#›</a:t>
            </a:fld>
            <a:endParaRPr lang="en-US"/>
          </a:p>
        </p:txBody>
      </p:sp>
      <p:sp>
        <p:nvSpPr>
          <p:cNvPr id="5" name="Footer Placeholder 3">
            <a:extLst>
              <a:ext uri="{FF2B5EF4-FFF2-40B4-BE49-F238E27FC236}">
                <a16:creationId xmlns:a16="http://schemas.microsoft.com/office/drawing/2014/main" id="{C6DFF85B-602D-9846-8AE0-BE3B4117F97C}"/>
              </a:ext>
            </a:extLst>
          </p:cNvPr>
          <p:cNvSpPr>
            <a:spLocks noGrp="1"/>
          </p:cNvSpPr>
          <p:nvPr>
            <p:ph type="ftr" sz="quarter" idx="3"/>
          </p:nvPr>
        </p:nvSpPr>
        <p:spPr>
          <a:xfrm>
            <a:off x="7940472" y="6241565"/>
            <a:ext cx="3273859" cy="366183"/>
          </a:xfrm>
          <a:prstGeom prst="rect">
            <a:avLst/>
          </a:prstGeom>
        </p:spPr>
        <p:txBody>
          <a:bodyPr vert="horz" lIns="91440" tIns="45720" rIns="91440" bIns="45720" rtlCol="0" anchor="ctr"/>
          <a:lstStyle>
            <a:lvl1pPr algn="r">
              <a:defRPr sz="1067">
                <a:solidFill>
                  <a:schemeClr val="accent1"/>
                </a:solidFill>
              </a:defRPr>
            </a:lvl1pPr>
          </a:lstStyle>
          <a:p>
            <a:r>
              <a:rPr lang="en-US" dirty="0"/>
              <a:t>Type division name here</a:t>
            </a:r>
          </a:p>
        </p:txBody>
      </p:sp>
      <p:sp>
        <p:nvSpPr>
          <p:cNvPr id="8" name="Text Placeholder 7">
            <a:extLst>
              <a:ext uri="{FF2B5EF4-FFF2-40B4-BE49-F238E27FC236}">
                <a16:creationId xmlns:a16="http://schemas.microsoft.com/office/drawing/2014/main" id="{A6BCF2EF-1A2E-5644-AD14-82E90D22A694}"/>
              </a:ext>
            </a:extLst>
          </p:cNvPr>
          <p:cNvSpPr>
            <a:spLocks noGrp="1"/>
          </p:cNvSpPr>
          <p:nvPr>
            <p:ph type="body" sz="quarter" idx="13"/>
          </p:nvPr>
        </p:nvSpPr>
        <p:spPr>
          <a:xfrm>
            <a:off x="499873" y="1499616"/>
            <a:ext cx="9681295" cy="4526280"/>
          </a:xfrm>
        </p:spPr>
        <p:txBody>
          <a:bodyPr/>
          <a:lstStyle>
            <a:lvl1pPr marL="152396" indent="-152396">
              <a:spcBef>
                <a:spcPts val="400"/>
              </a:spcBef>
              <a:spcAft>
                <a:spcPts val="800"/>
              </a:spcAft>
              <a:buClr>
                <a:schemeClr val="accent1"/>
              </a:buClr>
              <a:tabLst/>
              <a:defRPr sz="1900"/>
            </a:lvl1pPr>
            <a:lvl2pPr marL="289977" indent="-131230">
              <a:spcBef>
                <a:spcPts val="0"/>
              </a:spcBef>
              <a:spcAft>
                <a:spcPts val="800"/>
              </a:spcAft>
              <a:buClr>
                <a:schemeClr val="accent1"/>
              </a:buClr>
              <a:tabLst/>
              <a:defRPr sz="1900"/>
            </a:lvl2pPr>
            <a:lvl3pPr marL="419090" indent="-110064">
              <a:spcBef>
                <a:spcPts val="0"/>
              </a:spcBef>
              <a:spcAft>
                <a:spcPts val="800"/>
              </a:spcAft>
              <a:buClr>
                <a:schemeClr val="accent1"/>
              </a:buClr>
              <a:tabLst/>
              <a:defRPr sz="1600"/>
            </a:lvl3pPr>
            <a:lvl4pPr marL="539737" indent="-120648">
              <a:spcBef>
                <a:spcPts val="0"/>
              </a:spcBef>
              <a:spcAft>
                <a:spcPts val="800"/>
              </a:spcAft>
              <a:buClr>
                <a:schemeClr val="accent1"/>
              </a:buClr>
              <a:tabLst/>
              <a:defRPr sz="1500"/>
            </a:lvl4pPr>
            <a:lvl5pPr marL="658268" indent="-107948">
              <a:spcBef>
                <a:spcPts val="0"/>
              </a:spcBef>
              <a:spcAft>
                <a:spcPts val="800"/>
              </a:spcAft>
              <a:buClr>
                <a:schemeClr val="accent1"/>
              </a:buClr>
              <a:tabLst/>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6784113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4D0AC6-B2C9-2232-C0DC-EB8ED385D58D}"/>
              </a:ext>
            </a:extLst>
          </p:cNvPr>
          <p:cNvSpPr>
            <a:spLocks noGrp="1"/>
          </p:cNvSpPr>
          <p:nvPr>
            <p:ph type="title"/>
          </p:nvPr>
        </p:nvSpPr>
        <p:spPr bwMode="gray">
          <a:xfrm>
            <a:off x="600031" y="600031"/>
            <a:ext cx="9601200" cy="443198"/>
          </a:xfrm>
          <a:prstGeom prst="rect">
            <a:avLst/>
          </a:prstGeom>
        </p:spPr>
        <p:txBody>
          <a:bodyPr vert="horz" lIns="0" tIns="0" rIns="0" bIns="0" rtlCol="0" anchor="t">
            <a:spAutoFit/>
          </a:bodyPr>
          <a:lstStyle/>
          <a:p>
            <a:r>
              <a:rPr lang="en-US" dirty="0"/>
              <a:t>Click to edit Primary title style</a:t>
            </a:r>
          </a:p>
        </p:txBody>
      </p:sp>
      <p:sp>
        <p:nvSpPr>
          <p:cNvPr id="3" name="Text Placeholder 2">
            <a:extLst>
              <a:ext uri="{FF2B5EF4-FFF2-40B4-BE49-F238E27FC236}">
                <a16:creationId xmlns:a16="http://schemas.microsoft.com/office/drawing/2014/main" id="{3C2B4D19-8EAC-4ECD-BA4C-877CC766CF3B}"/>
              </a:ext>
            </a:extLst>
          </p:cNvPr>
          <p:cNvSpPr>
            <a:spLocks noGrp="1"/>
          </p:cNvSpPr>
          <p:nvPr>
            <p:ph type="body" idx="1"/>
          </p:nvPr>
        </p:nvSpPr>
        <p:spPr bwMode="gray">
          <a:xfrm>
            <a:off x="595884" y="1468197"/>
            <a:ext cx="11000232" cy="4114800"/>
          </a:xfrm>
          <a:prstGeom prst="rect">
            <a:avLst/>
          </a:prstGeom>
        </p:spPr>
        <p:txBody>
          <a:bodyPr vert="horz" lIns="0" tIns="0" rIns="0" bIns="0" rtlCol="0">
            <a:normAutofit/>
          </a:bodyPr>
          <a:lstStyle/>
          <a:p>
            <a:pPr lvl="0"/>
            <a:r>
              <a:rPr lang="en-US" dirty="0"/>
              <a:t>Click to edit Primary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0" name="U-Mark">
            <a:extLst>
              <a:ext uri="{FF2B5EF4-FFF2-40B4-BE49-F238E27FC236}">
                <a16:creationId xmlns:a16="http://schemas.microsoft.com/office/drawing/2014/main" id="{4674A836-D91E-1CBC-7252-435169CE6EF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6"/>
              </a:ext>
            </a:extLst>
          </a:blip>
          <a:stretch>
            <a:fillRect/>
          </a:stretch>
        </p:blipFill>
        <p:spPr>
          <a:xfrm>
            <a:off x="596107" y="6215255"/>
            <a:ext cx="175418" cy="304193"/>
          </a:xfrm>
          <a:prstGeom prst="rect">
            <a:avLst/>
          </a:prstGeom>
        </p:spPr>
      </p:pic>
      <p:sp>
        <p:nvSpPr>
          <p:cNvPr id="12" name="Copyright">
            <a:extLst>
              <a:ext uri="{FF2B5EF4-FFF2-40B4-BE49-F238E27FC236}">
                <a16:creationId xmlns:a16="http://schemas.microsoft.com/office/drawing/2014/main" id="{AC426956-70DF-96D0-B9B6-A4437753310D}"/>
              </a:ext>
            </a:extLst>
          </p:cNvPr>
          <p:cNvSpPr txBox="1">
            <a:spLocks/>
          </p:cNvSpPr>
          <p:nvPr userDrawn="1"/>
        </p:nvSpPr>
        <p:spPr bwMode="gray">
          <a:xfrm>
            <a:off x="1029783" y="6377783"/>
            <a:ext cx="3025602" cy="123111"/>
          </a:xfrm>
          <a:prstGeom prst="rect">
            <a:avLst/>
          </a:prstGeom>
          <a:noFill/>
        </p:spPr>
        <p:txBody>
          <a:bodyPr wrap="square" lIns="0" tIns="0" rIns="0" bIns="0" rtlCol="0">
            <a:spAutoFit/>
          </a:bodyPr>
          <a:lstStyle/>
          <a:p>
            <a:r>
              <a:rPr lang="en-US" sz="800" dirty="0">
                <a:solidFill>
                  <a:schemeClr val="tx2"/>
                </a:solidFill>
              </a:rPr>
              <a:t>© 2026 United HealthCare Services, Inc. All Rights Reserved.</a:t>
            </a:r>
          </a:p>
        </p:txBody>
      </p:sp>
      <p:sp>
        <p:nvSpPr>
          <p:cNvPr id="15" name="Slide Number (static)">
            <a:extLst>
              <a:ext uri="{FF2B5EF4-FFF2-40B4-BE49-F238E27FC236}">
                <a16:creationId xmlns:a16="http://schemas.microsoft.com/office/drawing/2014/main" id="{2D8925FC-AB43-8698-074F-25952555F6EA}"/>
              </a:ext>
            </a:extLst>
          </p:cNvPr>
          <p:cNvSpPr txBox="1">
            <a:spLocks/>
          </p:cNvSpPr>
          <p:nvPr userDrawn="1"/>
        </p:nvSpPr>
        <p:spPr bwMode="gray">
          <a:xfrm>
            <a:off x="11277598" y="6345823"/>
            <a:ext cx="320040" cy="169277"/>
          </a:xfrm>
          <a:prstGeom prst="rect">
            <a:avLst/>
          </a:prstGeom>
          <a:noFill/>
        </p:spPr>
        <p:txBody>
          <a:bodyPr wrap="square" lIns="0" tIns="0" rIns="0" bIns="0" rtlCol="0">
            <a:spAutoFit/>
          </a:bodyPr>
          <a:lstStyle/>
          <a:p>
            <a:pPr algn="r">
              <a:spcBef>
                <a:spcPts val="600"/>
              </a:spcBef>
            </a:pPr>
            <a:fld id="{75D5456A-1903-4AF0-97C1-B950625455B1}" type="slidenum">
              <a:rPr lang="en-US" sz="1100" smtClean="0"/>
              <a:t>‹#›</a:t>
            </a:fld>
            <a:endParaRPr lang="en-US" sz="1100" dirty="0"/>
          </a:p>
        </p:txBody>
      </p:sp>
      <p:sp>
        <p:nvSpPr>
          <p:cNvPr id="5" name="Footer Placeholder">
            <a:extLst>
              <a:ext uri="{FF2B5EF4-FFF2-40B4-BE49-F238E27FC236}">
                <a16:creationId xmlns:a16="http://schemas.microsoft.com/office/drawing/2014/main" id="{A527B609-5A71-897F-50AF-2D154ECB3516}"/>
              </a:ext>
            </a:extLst>
          </p:cNvPr>
          <p:cNvSpPr>
            <a:spLocks noGrp="1"/>
          </p:cNvSpPr>
          <p:nvPr>
            <p:ph type="ftr" sz="quarter" idx="3"/>
          </p:nvPr>
        </p:nvSpPr>
        <p:spPr bwMode="gray">
          <a:xfrm>
            <a:off x="1746" y="7005379"/>
            <a:ext cx="594360" cy="30778"/>
          </a:xfrm>
          <a:prstGeom prst="rect">
            <a:avLst/>
          </a:prstGeom>
        </p:spPr>
        <p:txBody>
          <a:bodyPr vert="horz" wrap="square" lIns="0" tIns="0" rIns="0" bIns="0" rtlCol="0" anchor="ctr">
            <a:spAutoFit/>
          </a:bodyPr>
          <a:lstStyle>
            <a:lvl1pPr algn="l">
              <a:defRPr sz="200">
                <a:solidFill>
                  <a:schemeClr val="tx1"/>
                </a:solidFill>
              </a:defRPr>
            </a:lvl1pPr>
          </a:lstStyle>
          <a:p>
            <a:r>
              <a:rPr lang="en-US" dirty="0"/>
              <a:t>Footer</a:t>
            </a:r>
          </a:p>
        </p:txBody>
      </p:sp>
      <p:sp>
        <p:nvSpPr>
          <p:cNvPr id="4" name="Date Placeholder">
            <a:extLst>
              <a:ext uri="{FF2B5EF4-FFF2-40B4-BE49-F238E27FC236}">
                <a16:creationId xmlns:a16="http://schemas.microsoft.com/office/drawing/2014/main" id="{FC62B8A8-C729-C8D8-DDFD-922F3B609D97}"/>
              </a:ext>
            </a:extLst>
          </p:cNvPr>
          <p:cNvSpPr>
            <a:spLocks noGrp="1"/>
          </p:cNvSpPr>
          <p:nvPr>
            <p:ph type="dt" sz="half" idx="2"/>
          </p:nvPr>
        </p:nvSpPr>
        <p:spPr bwMode="gray">
          <a:xfrm>
            <a:off x="0" y="7131099"/>
            <a:ext cx="596106" cy="30778"/>
          </a:xfrm>
          <a:prstGeom prst="rect">
            <a:avLst/>
          </a:prstGeom>
        </p:spPr>
        <p:txBody>
          <a:bodyPr vert="horz" wrap="square" lIns="0" tIns="0" rIns="0" bIns="0" rtlCol="0" anchor="t">
            <a:spAutoFit/>
          </a:bodyPr>
          <a:lstStyle>
            <a:lvl1pPr algn="l">
              <a:defRPr sz="200">
                <a:solidFill>
                  <a:schemeClr val="tx1"/>
                </a:solidFill>
              </a:defRPr>
            </a:lvl1pPr>
          </a:lstStyle>
          <a:p>
            <a:fld id="{3D7D8D88-78A6-473F-B06F-053669730C71}" type="datetime1">
              <a:rPr lang="en-US" smtClean="0"/>
              <a:t>9/8/2026</a:t>
            </a:fld>
            <a:endParaRPr lang="en-US" dirty="0"/>
          </a:p>
        </p:txBody>
      </p:sp>
      <p:sp>
        <p:nvSpPr>
          <p:cNvPr id="6" name="Slide Number Placeholder">
            <a:extLst>
              <a:ext uri="{FF2B5EF4-FFF2-40B4-BE49-F238E27FC236}">
                <a16:creationId xmlns:a16="http://schemas.microsoft.com/office/drawing/2014/main" id="{D81A7809-7A1B-4015-0B34-AF286E1FC073}"/>
              </a:ext>
            </a:extLst>
          </p:cNvPr>
          <p:cNvSpPr>
            <a:spLocks noGrp="1"/>
          </p:cNvSpPr>
          <p:nvPr>
            <p:ph type="sldNum" sz="quarter" idx="4"/>
          </p:nvPr>
        </p:nvSpPr>
        <p:spPr bwMode="gray">
          <a:xfrm>
            <a:off x="0" y="7068239"/>
            <a:ext cx="596106" cy="30778"/>
          </a:xfrm>
          <a:prstGeom prst="rect">
            <a:avLst/>
          </a:prstGeom>
        </p:spPr>
        <p:txBody>
          <a:bodyPr vert="horz" wrap="square" lIns="0" tIns="0" rIns="0" bIns="0" rtlCol="0" anchor="t">
            <a:spAutoFit/>
          </a:bodyPr>
          <a:lstStyle>
            <a:lvl1pPr algn="l">
              <a:defRPr sz="200">
                <a:solidFill>
                  <a:schemeClr val="tx1"/>
                </a:solidFill>
              </a:defRPr>
            </a:lvl1pPr>
          </a:lstStyle>
          <a:p>
            <a:fld id="{20EE5329-3E45-4A74-8CDA-27D66E9BEB5A}" type="slidenum">
              <a:rPr lang="en-US" smtClean="0"/>
              <a:pPr/>
              <a:t>‹#›</a:t>
            </a:fld>
            <a:endParaRPr lang="en-US" dirty="0"/>
          </a:p>
        </p:txBody>
      </p:sp>
    </p:spTree>
    <p:extLst>
      <p:ext uri="{BB962C8B-B14F-4D97-AF65-F5344CB8AC3E}">
        <p14:creationId xmlns:p14="http://schemas.microsoft.com/office/powerpoint/2010/main" val="325594129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49" r:id="rId3"/>
    <p:sldLayoutId id="2147483685" r:id="rId4"/>
    <p:sldLayoutId id="2147483687" r:id="rId5"/>
    <p:sldLayoutId id="2147483664" r:id="rId6"/>
    <p:sldLayoutId id="2147483665" r:id="rId7"/>
    <p:sldLayoutId id="2147483666" r:id="rId8"/>
    <p:sldLayoutId id="2147483667" r:id="rId9"/>
    <p:sldLayoutId id="2147483668" r:id="rId10"/>
    <p:sldLayoutId id="2147483675" r:id="rId11"/>
    <p:sldLayoutId id="2147483688" r:id="rId12"/>
    <p:sldLayoutId id="2147483691" r:id="rId13"/>
    <p:sldLayoutId id="2147483692" r:id="rId14"/>
    <p:sldLayoutId id="2147483693" r:id="rId15"/>
    <p:sldLayoutId id="2147483694" r:id="rId16"/>
    <p:sldLayoutId id="2147483696" r:id="rId17"/>
    <p:sldLayoutId id="2147483697" r:id="rId18"/>
    <p:sldLayoutId id="2147483695" r:id="rId19"/>
    <p:sldLayoutId id="2147483674" r:id="rId20"/>
    <p:sldLayoutId id="2147483654" r:id="rId21"/>
    <p:sldLayoutId id="2147483655" r:id="rId22"/>
    <p:sldLayoutId id="2147483650" r:id="rId23"/>
    <p:sldLayoutId id="2147483680" r:id="rId24"/>
    <p:sldLayoutId id="2147483652" r:id="rId25"/>
    <p:sldLayoutId id="2147483681" r:id="rId26"/>
    <p:sldLayoutId id="2147483653" r:id="rId27"/>
    <p:sldLayoutId id="2147483684" r:id="rId28"/>
    <p:sldLayoutId id="2147483682" r:id="rId29"/>
    <p:sldLayoutId id="2147483683" r:id="rId30"/>
    <p:sldLayoutId id="2147483689" r:id="rId31"/>
    <p:sldLayoutId id="2147483714" r:id="rId32"/>
    <p:sldLayoutId id="2147483713" r:id="rId33"/>
    <p:sldLayoutId id="2147483710" r:id="rId34"/>
    <p:sldLayoutId id="2147483704" r:id="rId35"/>
    <p:sldLayoutId id="2147483705" r:id="rId36"/>
    <p:sldLayoutId id="2147483712" r:id="rId37"/>
    <p:sldLayoutId id="2147483711" r:id="rId38"/>
    <p:sldLayoutId id="2147483679" r:id="rId39"/>
    <p:sldLayoutId id="2147483657" r:id="rId40"/>
    <p:sldLayoutId id="2147483656" r:id="rId41"/>
    <p:sldLayoutId id="2147483662" r:id="rId42"/>
    <p:sldLayoutId id="2147483715" r:id="rId43"/>
    <p:sldLayoutId id="2147483716" r:id="rId44"/>
  </p:sldLayoutIdLs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1pPr>
      <a:lvl2pPr marL="227013" indent="-227013"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mn-lt"/>
          <a:ea typeface="+mn-ea"/>
          <a:cs typeface="+mn-cs"/>
        </a:defRPr>
      </a:lvl2pPr>
      <a:lvl3pPr marL="460375" indent="-233363"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mn-lt"/>
          <a:ea typeface="+mn-ea"/>
          <a:cs typeface="+mn-cs"/>
        </a:defRPr>
      </a:lvl3pPr>
      <a:lvl4pPr marL="687388" indent="-227013" algn="l" defTabSz="914400"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4pPr>
      <a:lvl5pPr marL="914400" indent="-227013" algn="l" defTabSz="914400" rtl="0" eaLnBrk="1" latinLnBrk="0" hangingPunct="1">
        <a:lnSpc>
          <a:spcPct val="100000"/>
        </a:lnSpc>
        <a:spcBef>
          <a:spcPts val="12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300" kern="1200">
          <a:solidFill>
            <a:schemeClr val="tx1"/>
          </a:solidFill>
          <a:latin typeface="+mn-lt"/>
          <a:ea typeface="+mn-ea"/>
          <a:cs typeface="+mn-cs"/>
        </a:defRPr>
      </a:lvl2pPr>
      <a:lvl3pPr marL="914400" algn="l" defTabSz="914400" rtl="0" eaLnBrk="1" latinLnBrk="0" hangingPunct="1">
        <a:defRPr sz="1300" kern="1200">
          <a:solidFill>
            <a:schemeClr val="tx1"/>
          </a:solidFill>
          <a:latin typeface="+mn-lt"/>
          <a:ea typeface="+mn-ea"/>
          <a:cs typeface="+mn-cs"/>
        </a:defRPr>
      </a:lvl3pPr>
      <a:lvl4pPr marL="1371600" algn="l" defTabSz="914400" rtl="0" eaLnBrk="1" latinLnBrk="0" hangingPunct="1">
        <a:defRPr sz="1300" kern="1200">
          <a:solidFill>
            <a:schemeClr val="tx1"/>
          </a:solidFill>
          <a:latin typeface="+mn-lt"/>
          <a:ea typeface="+mn-ea"/>
          <a:cs typeface="+mn-cs"/>
        </a:defRPr>
      </a:lvl4pPr>
      <a:lvl5pPr marL="1828800" algn="l" defTabSz="914400" rtl="0" eaLnBrk="1" latinLnBrk="0" hangingPunct="1">
        <a:defRPr sz="1300" kern="1200">
          <a:solidFill>
            <a:schemeClr val="tx1"/>
          </a:solidFill>
          <a:latin typeface="+mn-lt"/>
          <a:ea typeface="+mn-ea"/>
          <a:cs typeface="+mn-cs"/>
        </a:defRPr>
      </a:lvl5pPr>
      <a:lvl6pPr marL="2286000" algn="l" defTabSz="914400" rtl="0" eaLnBrk="1" latinLnBrk="0" hangingPunct="1">
        <a:defRPr sz="1300" kern="1200">
          <a:solidFill>
            <a:schemeClr val="tx1"/>
          </a:solidFill>
          <a:latin typeface="+mn-lt"/>
          <a:ea typeface="+mn-ea"/>
          <a:cs typeface="+mn-cs"/>
        </a:defRPr>
      </a:lvl6pPr>
      <a:lvl7pPr marL="2743200" algn="l" defTabSz="914400" rtl="0" eaLnBrk="1" latinLnBrk="0" hangingPunct="1">
        <a:defRPr sz="1300" kern="1200">
          <a:solidFill>
            <a:schemeClr val="tx1"/>
          </a:solidFill>
          <a:latin typeface="+mn-lt"/>
          <a:ea typeface="+mn-ea"/>
          <a:cs typeface="+mn-cs"/>
        </a:defRPr>
      </a:lvl7pPr>
      <a:lvl8pPr marL="3200400" algn="l" defTabSz="914400" rtl="0" eaLnBrk="1" latinLnBrk="0" hangingPunct="1">
        <a:defRPr sz="1300" kern="1200">
          <a:solidFill>
            <a:schemeClr val="tx1"/>
          </a:solidFill>
          <a:latin typeface="+mn-lt"/>
          <a:ea typeface="+mn-ea"/>
          <a:cs typeface="+mn-cs"/>
        </a:defRPr>
      </a:lvl8pPr>
      <a:lvl9pPr marL="3657600" algn="l" defTabSz="914400" rtl="0" eaLnBrk="1" latinLnBrk="0" hangingPunct="1">
        <a:defRPr sz="13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74" userDrawn="1">
          <p15:clr>
            <a:srgbClr val="C35EA4"/>
          </p15:clr>
        </p15:guide>
        <p15:guide id="2" pos="7305" userDrawn="1">
          <p15:clr>
            <a:srgbClr val="C35EA4"/>
          </p15:clr>
        </p15:guide>
        <p15:guide id="3" orient="horz" pos="374" userDrawn="1">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3.xml"/><Relationship Id="rId1" Type="http://schemas.openxmlformats.org/officeDocument/2006/relationships/tags" Target="../tags/tag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3.xml"/><Relationship Id="rId1" Type="http://schemas.openxmlformats.org/officeDocument/2006/relationships/tags" Target="../tags/tag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A6041-AF1A-C8D8-C8A6-CA73CE5C1F29}"/>
              </a:ext>
            </a:extLst>
          </p:cNvPr>
          <p:cNvSpPr>
            <a:spLocks noGrp="1"/>
          </p:cNvSpPr>
          <p:nvPr>
            <p:ph type="ctrTitle"/>
          </p:nvPr>
        </p:nvSpPr>
        <p:spPr/>
        <p:txBody>
          <a:bodyPr/>
          <a:lstStyle/>
          <a:p>
            <a:r>
              <a:rPr lang="en-US" dirty="0"/>
              <a:t>RAE 1 Quality Measure Overview</a:t>
            </a:r>
          </a:p>
        </p:txBody>
      </p:sp>
      <p:sp>
        <p:nvSpPr>
          <p:cNvPr id="4" name="Text Placeholder 3">
            <a:extLst>
              <a:ext uri="{FF2B5EF4-FFF2-40B4-BE49-F238E27FC236}">
                <a16:creationId xmlns:a16="http://schemas.microsoft.com/office/drawing/2014/main" id="{844319A2-2967-67E0-B0DB-F44A7F9752E8}"/>
              </a:ext>
            </a:extLst>
          </p:cNvPr>
          <p:cNvSpPr>
            <a:spLocks noGrp="1"/>
          </p:cNvSpPr>
          <p:nvPr>
            <p:ph type="body" sz="quarter" idx="13"/>
          </p:nvPr>
        </p:nvSpPr>
        <p:spPr>
          <a:xfrm>
            <a:off x="875249" y="6079124"/>
            <a:ext cx="3657600" cy="215444"/>
          </a:xfrm>
        </p:spPr>
        <p:txBody>
          <a:bodyPr/>
          <a:lstStyle/>
          <a:p>
            <a:r>
              <a:rPr lang="en-US" dirty="0"/>
              <a:t>September 2026</a:t>
            </a:r>
          </a:p>
        </p:txBody>
      </p:sp>
    </p:spTree>
    <p:extLst>
      <p:ext uri="{BB962C8B-B14F-4D97-AF65-F5344CB8AC3E}">
        <p14:creationId xmlns:p14="http://schemas.microsoft.com/office/powerpoint/2010/main" val="865009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C9F3B36-22F3-1DCD-E595-72C0BC7F2874}"/>
              </a:ext>
            </a:extLst>
          </p:cNvPr>
          <p:cNvSpPr>
            <a:spLocks noGrp="1"/>
          </p:cNvSpPr>
          <p:nvPr>
            <p:ph type="body" sz="quarter" idx="17"/>
          </p:nvPr>
        </p:nvSpPr>
        <p:spPr>
          <a:xfrm>
            <a:off x="4703974" y="2567227"/>
            <a:ext cx="6896713" cy="1938992"/>
          </a:xfrm>
        </p:spPr>
        <p:txBody>
          <a:bodyPr/>
          <a:lstStyle/>
          <a:p>
            <a:pPr marL="226695" indent="-226695"/>
            <a:r>
              <a:rPr lang="en-US" dirty="0"/>
              <a:t>RAE 1 Quality Measure Performance Review</a:t>
            </a:r>
          </a:p>
          <a:p>
            <a:pPr marL="226695" indent="-226695"/>
            <a:r>
              <a:rPr lang="en-US" dirty="0"/>
              <a:t>RAE 1 Quality Measure Review</a:t>
            </a:r>
            <a:endParaRPr lang="en-US" dirty="0">
              <a:cs typeface="Arial"/>
            </a:endParaRPr>
          </a:p>
          <a:p>
            <a:pPr lvl="1" indent="-226695"/>
            <a:r>
              <a:rPr lang="en-US" dirty="0"/>
              <a:t>Cervical Cancer Screening</a:t>
            </a:r>
          </a:p>
          <a:p>
            <a:pPr lvl="1" indent="-226695"/>
            <a:r>
              <a:rPr lang="en-US" dirty="0">
                <a:cs typeface="Arial"/>
              </a:rPr>
              <a:t>Colorectal Cancer Screening</a:t>
            </a:r>
          </a:p>
        </p:txBody>
      </p:sp>
    </p:spTree>
    <p:extLst>
      <p:ext uri="{BB962C8B-B14F-4D97-AF65-F5344CB8AC3E}">
        <p14:creationId xmlns:p14="http://schemas.microsoft.com/office/powerpoint/2010/main" val="3573054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C4025-47B3-BB0B-E99E-A7FBA892E1F4}"/>
              </a:ext>
            </a:extLst>
          </p:cNvPr>
          <p:cNvSpPr>
            <a:spLocks noGrp="1"/>
          </p:cNvSpPr>
          <p:nvPr>
            <p:ph type="title"/>
          </p:nvPr>
        </p:nvSpPr>
        <p:spPr>
          <a:xfrm>
            <a:off x="597065" y="3210523"/>
            <a:ext cx="10757700" cy="664797"/>
          </a:xfrm>
        </p:spPr>
        <p:txBody>
          <a:bodyPr/>
          <a:lstStyle/>
          <a:p>
            <a:r>
              <a:rPr lang="en-US" dirty="0"/>
              <a:t>RAE 1 Quality  Measure Review </a:t>
            </a:r>
          </a:p>
        </p:txBody>
      </p:sp>
    </p:spTree>
    <p:extLst>
      <p:ext uri="{BB962C8B-B14F-4D97-AF65-F5344CB8AC3E}">
        <p14:creationId xmlns:p14="http://schemas.microsoft.com/office/powerpoint/2010/main" val="399013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B9799-0926-F5C7-9B55-7A6BDBC94153}"/>
              </a:ext>
            </a:extLst>
          </p:cNvPr>
          <p:cNvSpPr>
            <a:spLocks noGrp="1"/>
          </p:cNvSpPr>
          <p:nvPr>
            <p:ph type="title"/>
          </p:nvPr>
        </p:nvSpPr>
        <p:spPr/>
        <p:txBody>
          <a:bodyPr/>
          <a:lstStyle/>
          <a:p>
            <a:r>
              <a:rPr lang="en-US" dirty="0"/>
              <a:t>RAE 1 Quality Measure Performance Review</a:t>
            </a:r>
          </a:p>
        </p:txBody>
      </p:sp>
      <p:graphicFrame>
        <p:nvGraphicFramePr>
          <p:cNvPr id="4" name="Table Placeholder 5">
            <a:extLst>
              <a:ext uri="{FF2B5EF4-FFF2-40B4-BE49-F238E27FC236}">
                <a16:creationId xmlns:a16="http://schemas.microsoft.com/office/drawing/2014/main" id="{2597B7F6-4D3C-1A04-FA48-C1679E14F5FD}"/>
              </a:ext>
            </a:extLst>
          </p:cNvPr>
          <p:cNvGraphicFramePr>
            <a:graphicFrameLocks/>
          </p:cNvGraphicFramePr>
          <p:nvPr>
            <p:extLst>
              <p:ext uri="{D42A27DB-BD31-4B8C-83A1-F6EECF244321}">
                <p14:modId xmlns:p14="http://schemas.microsoft.com/office/powerpoint/2010/main" val="1157445433"/>
              </p:ext>
            </p:extLst>
          </p:nvPr>
        </p:nvGraphicFramePr>
        <p:xfrm>
          <a:off x="600031" y="1257220"/>
          <a:ext cx="10947805" cy="2467012"/>
        </p:xfrm>
        <a:graphic>
          <a:graphicData uri="http://schemas.openxmlformats.org/drawingml/2006/table">
            <a:tbl>
              <a:tblPr firstRow="1" bandRow="1">
                <a:solidFill>
                  <a:schemeClr val="accent3"/>
                </a:solidFill>
                <a:tableStyleId>{8EC20E35-A176-4012-BC5E-935CFFF8708E}</a:tableStyleId>
              </a:tblPr>
              <a:tblGrid>
                <a:gridCol w="3485832">
                  <a:extLst>
                    <a:ext uri="{9D8B030D-6E8A-4147-A177-3AD203B41FA5}">
                      <a16:colId xmlns:a16="http://schemas.microsoft.com/office/drawing/2014/main" val="3182325754"/>
                    </a:ext>
                  </a:extLst>
                </a:gridCol>
                <a:gridCol w="1203767">
                  <a:extLst>
                    <a:ext uri="{9D8B030D-6E8A-4147-A177-3AD203B41FA5}">
                      <a16:colId xmlns:a16="http://schemas.microsoft.com/office/drawing/2014/main" val="1083103003"/>
                    </a:ext>
                  </a:extLst>
                </a:gridCol>
                <a:gridCol w="1620456">
                  <a:extLst>
                    <a:ext uri="{9D8B030D-6E8A-4147-A177-3AD203B41FA5}">
                      <a16:colId xmlns:a16="http://schemas.microsoft.com/office/drawing/2014/main" val="1578992995"/>
                    </a:ext>
                  </a:extLst>
                </a:gridCol>
                <a:gridCol w="1495136">
                  <a:extLst>
                    <a:ext uri="{9D8B030D-6E8A-4147-A177-3AD203B41FA5}">
                      <a16:colId xmlns:a16="http://schemas.microsoft.com/office/drawing/2014/main" val="3317499578"/>
                    </a:ext>
                  </a:extLst>
                </a:gridCol>
                <a:gridCol w="1571307">
                  <a:extLst>
                    <a:ext uri="{9D8B030D-6E8A-4147-A177-3AD203B41FA5}">
                      <a16:colId xmlns:a16="http://schemas.microsoft.com/office/drawing/2014/main" val="2361051010"/>
                    </a:ext>
                  </a:extLst>
                </a:gridCol>
                <a:gridCol w="1571307">
                  <a:extLst>
                    <a:ext uri="{9D8B030D-6E8A-4147-A177-3AD203B41FA5}">
                      <a16:colId xmlns:a16="http://schemas.microsoft.com/office/drawing/2014/main" val="2335211824"/>
                    </a:ext>
                  </a:extLst>
                </a:gridCol>
              </a:tblGrid>
              <a:tr h="616753">
                <a:tc>
                  <a:txBody>
                    <a:bodyPr/>
                    <a:lstStyle/>
                    <a:p>
                      <a:pPr marL="0" marR="0" algn="ctr" defTabSz="457200" rtl="0" eaLnBrk="1" latinLnBrk="0" hangingPunct="1">
                        <a:lnSpc>
                          <a:spcPct val="100000"/>
                        </a:lnSpc>
                        <a:spcBef>
                          <a:spcPts val="0"/>
                        </a:spcBef>
                        <a:spcAft>
                          <a:spcPts val="0"/>
                        </a:spcAft>
                      </a:pPr>
                      <a:r>
                        <a:rPr lang="en-US" sz="1800" b="1" kern="1200" dirty="0">
                          <a:solidFill>
                            <a:schemeClr val="bg1"/>
                          </a:solidFill>
                          <a:effectLst/>
                          <a:latin typeface="+mn-lt"/>
                          <a:ea typeface="Calibri"/>
                          <a:cs typeface="Times New Roman"/>
                        </a:rPr>
                        <a:t>Measure*</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indent="0" algn="ctr" rtl="0" eaLnBrk="1" latinLnBrk="0" hangingPunct="1">
                        <a:lnSpc>
                          <a:spcPct val="100000"/>
                        </a:lnSpc>
                        <a:spcBef>
                          <a:spcPts val="0"/>
                        </a:spcBef>
                        <a:spcAft>
                          <a:spcPts val="0"/>
                        </a:spcAft>
                      </a:pPr>
                      <a:r>
                        <a:rPr lang="en-US" sz="1800" b="1" kern="1200" dirty="0">
                          <a:solidFill>
                            <a:schemeClr val="bg1"/>
                          </a:solidFill>
                          <a:effectLst/>
                          <a:latin typeface="+mn-lt"/>
                          <a:ea typeface="Calibri"/>
                          <a:cs typeface="Times New Roman"/>
                        </a:rPr>
                        <a:t>Rate</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140970" algn="ctr">
                        <a:lnSpc>
                          <a:spcPct val="100000"/>
                        </a:lnSpc>
                        <a:spcBef>
                          <a:spcPts val="0"/>
                        </a:spcBef>
                        <a:spcAft>
                          <a:spcPts val="0"/>
                        </a:spcAft>
                        <a:buNone/>
                      </a:pPr>
                      <a:r>
                        <a:rPr lang="en-US" sz="1800" kern="1200" dirty="0">
                          <a:solidFill>
                            <a:schemeClr val="bg1"/>
                          </a:solidFill>
                          <a:effectLst/>
                          <a:latin typeface="+mn-lt"/>
                          <a:cs typeface="Times New Roman"/>
                        </a:rPr>
                        <a:t>Basecamp</a:t>
                      </a:r>
                      <a:endParaRPr lang="en-US" sz="1800" dirty="0">
                        <a:latin typeface="+mn-lt"/>
                      </a:endParaRP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140970" algn="ctr">
                        <a:lnSpc>
                          <a:spcPct val="100000"/>
                        </a:lnSpc>
                        <a:spcBef>
                          <a:spcPts val="0"/>
                        </a:spcBef>
                        <a:spcAft>
                          <a:spcPts val="0"/>
                        </a:spcAft>
                        <a:buNone/>
                      </a:pPr>
                      <a:r>
                        <a:rPr lang="en-US" sz="1800" dirty="0">
                          <a:latin typeface="+mn-lt"/>
                        </a:rPr>
                        <a:t>Three Line</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140970" algn="ctr">
                        <a:lnSpc>
                          <a:spcPct val="100000"/>
                        </a:lnSpc>
                        <a:spcBef>
                          <a:spcPts val="0"/>
                        </a:spcBef>
                        <a:spcAft>
                          <a:spcPts val="0"/>
                        </a:spcAft>
                        <a:buNone/>
                      </a:pPr>
                      <a:r>
                        <a:rPr lang="en-US" sz="1800" kern="1200" dirty="0">
                          <a:solidFill>
                            <a:schemeClr val="bg1"/>
                          </a:solidFill>
                          <a:effectLst/>
                          <a:latin typeface="+mn-lt"/>
                          <a:cs typeface="Times New Roman"/>
                        </a:rPr>
                        <a:t>Summit</a:t>
                      </a:r>
                      <a:endParaRPr lang="en-US" sz="1800" dirty="0">
                        <a:latin typeface="+mn-lt"/>
                      </a:endParaRP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lvl="0" indent="-140970" algn="ctr">
                        <a:lnSpc>
                          <a:spcPct val="100000"/>
                        </a:lnSpc>
                        <a:spcBef>
                          <a:spcPts val="0"/>
                        </a:spcBef>
                        <a:spcAft>
                          <a:spcPts val="0"/>
                        </a:spcAft>
                        <a:buNone/>
                      </a:pPr>
                      <a:r>
                        <a:rPr lang="en-US" sz="1800" kern="1200" dirty="0">
                          <a:solidFill>
                            <a:schemeClr val="bg1"/>
                          </a:solidFill>
                          <a:effectLst/>
                          <a:latin typeface="+mn-lt"/>
                          <a:ea typeface="Calibri"/>
                          <a:cs typeface="Times New Roman"/>
                        </a:rPr>
                        <a:t>Threshold Status</a:t>
                      </a:r>
                    </a:p>
                  </a:txBody>
                  <a:tcPr marT="27432" marB="27432"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solidFill>
                  </a:tcPr>
                </a:tc>
                <a:extLst>
                  <a:ext uri="{0D108BD9-81ED-4DB2-BD59-A6C34878D82A}">
                    <a16:rowId xmlns:a16="http://schemas.microsoft.com/office/drawing/2014/main" val="1058504681"/>
                  </a:ext>
                </a:extLst>
              </a:tr>
              <a:tr h="616753">
                <a:tc>
                  <a:txBody>
                    <a:bodyPr/>
                    <a:lstStyle/>
                    <a:p>
                      <a:pPr marL="0" marR="0" algn="l" rtl="0" eaLnBrk="1" latinLnBrk="0" hangingPunct="1">
                        <a:lnSpc>
                          <a:spcPct val="100000"/>
                        </a:lnSpc>
                        <a:spcBef>
                          <a:spcPts val="0"/>
                        </a:spcBef>
                        <a:spcAft>
                          <a:spcPts val="0"/>
                        </a:spcAft>
                      </a:pPr>
                      <a:r>
                        <a:rPr lang="en-US" sz="1800" b="1" kern="1200" dirty="0">
                          <a:solidFill>
                            <a:srgbClr val="002677"/>
                          </a:solidFill>
                          <a:effectLst/>
                          <a:latin typeface="+mn-lt"/>
                          <a:ea typeface="Calibri"/>
                          <a:cs typeface="Arial"/>
                        </a:rPr>
                        <a:t>QI Activity (Identification) – </a:t>
                      </a:r>
                    </a:p>
                    <a:p>
                      <a:pPr marL="0" marR="0" algn="l" rtl="0" eaLnBrk="1" latinLnBrk="0" hangingPunct="1">
                        <a:lnSpc>
                          <a:spcPct val="100000"/>
                        </a:lnSpc>
                        <a:spcBef>
                          <a:spcPts val="0"/>
                        </a:spcBef>
                        <a:spcAft>
                          <a:spcPts val="0"/>
                        </a:spcAft>
                      </a:pPr>
                      <a:r>
                        <a:rPr lang="en-US" sz="1800" b="1" kern="1200" dirty="0">
                          <a:solidFill>
                            <a:srgbClr val="002677"/>
                          </a:solidFill>
                          <a:effectLst/>
                          <a:latin typeface="+mn-lt"/>
                          <a:ea typeface="Calibri"/>
                          <a:cs typeface="Arial"/>
                        </a:rPr>
                        <a:t>Milestone 1</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b="0" i="0" u="none" strike="noStrike" noProof="0" dirty="0">
                          <a:solidFill>
                            <a:schemeClr val="accent1"/>
                          </a:solidFill>
                          <a:effectLst/>
                          <a:latin typeface="+mn-lt"/>
                        </a:rPr>
                        <a:t>91.08%</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dirty="0">
                          <a:solidFill>
                            <a:schemeClr val="accent1"/>
                          </a:solidFill>
                          <a:effectLst/>
                          <a:latin typeface="+mn-lt"/>
                          <a:ea typeface="Calibri"/>
                          <a:cs typeface="Times New Roman"/>
                        </a:rPr>
                        <a:t>50.00%</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dirty="0">
                          <a:solidFill>
                            <a:schemeClr val="accent1"/>
                          </a:solidFill>
                          <a:effectLst/>
                          <a:latin typeface="+mn-lt"/>
                          <a:ea typeface="Calibri"/>
                          <a:cs typeface="Times New Roman"/>
                        </a:rPr>
                        <a:t>75.00%</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dirty="0">
                          <a:solidFill>
                            <a:schemeClr val="accent1"/>
                          </a:solidFill>
                          <a:effectLst/>
                          <a:latin typeface="+mn-lt"/>
                          <a:ea typeface="Calibri"/>
                          <a:cs typeface="Times New Roman"/>
                        </a:rPr>
                        <a:t>90.00%</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defTabSz="914400" rtl="0" eaLnBrk="1" latinLnBrk="0" hangingPunct="1">
                        <a:lnSpc>
                          <a:spcPct val="100000"/>
                        </a:lnSpc>
                        <a:spcBef>
                          <a:spcPts val="0"/>
                        </a:spcBef>
                        <a:spcAft>
                          <a:spcPts val="0"/>
                        </a:spcAft>
                        <a:buNone/>
                      </a:pPr>
                      <a:r>
                        <a:rPr lang="en-US" sz="1800" b="0" i="0" u="none" strike="noStrike" kern="1200" noProof="0" dirty="0">
                          <a:solidFill>
                            <a:srgbClr val="000000"/>
                          </a:solidFill>
                          <a:effectLst/>
                          <a:latin typeface="+mn-lt"/>
                          <a:ea typeface="+mn-ea"/>
                          <a:cs typeface="+mn-cs"/>
                        </a:rPr>
                        <a:t>Summit</a:t>
                      </a:r>
                      <a:endParaRPr lang="en-US" sz="1800" b="0" i="0" u="none" strike="noStrike" kern="1200" dirty="0">
                        <a:solidFill>
                          <a:srgbClr val="000000"/>
                        </a:solidFill>
                        <a:effectLst/>
                        <a:latin typeface="+mn-lt"/>
                        <a:ea typeface="+mn-ea"/>
                        <a:cs typeface="+mn-cs"/>
                      </a:endParaRP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3779904968"/>
                  </a:ext>
                </a:extLst>
              </a:tr>
              <a:tr h="616753">
                <a:tc>
                  <a:txBody>
                    <a:bodyPr/>
                    <a:lstStyle/>
                    <a:p>
                      <a:pPr marL="0" marR="0" algn="l" rtl="0" eaLnBrk="1" latinLnBrk="0" hangingPunct="1">
                        <a:lnSpc>
                          <a:spcPct val="100000"/>
                        </a:lnSpc>
                        <a:spcBef>
                          <a:spcPts val="0"/>
                        </a:spcBef>
                        <a:spcAft>
                          <a:spcPts val="0"/>
                        </a:spcAft>
                      </a:pPr>
                      <a:r>
                        <a:rPr lang="en-US" sz="1800" b="1" kern="1200" dirty="0">
                          <a:solidFill>
                            <a:srgbClr val="002677"/>
                          </a:solidFill>
                          <a:effectLst/>
                          <a:latin typeface="+mn-lt"/>
                          <a:ea typeface="Calibri"/>
                          <a:cs typeface="Arial"/>
                        </a:rPr>
                        <a:t>QI Activity (Mid-Year Goal) – Milestone 2</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b="0" i="0" u="none" strike="noStrike" noProof="0" dirty="0">
                          <a:solidFill>
                            <a:schemeClr val="accent1"/>
                          </a:solidFill>
                          <a:effectLst/>
                          <a:latin typeface="+mn-lt"/>
                        </a:rPr>
                        <a:t>93.19%</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dirty="0">
                          <a:solidFill>
                            <a:schemeClr val="accent1"/>
                          </a:solidFill>
                          <a:effectLst/>
                          <a:latin typeface="+mn-lt"/>
                          <a:ea typeface="Calibri"/>
                          <a:cs typeface="Times New Roman"/>
                        </a:rPr>
                        <a:t>50.00%</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dirty="0">
                          <a:solidFill>
                            <a:schemeClr val="accent1"/>
                          </a:solidFill>
                          <a:effectLst/>
                          <a:latin typeface="+mn-lt"/>
                          <a:ea typeface="Calibri"/>
                          <a:cs typeface="Times New Roman"/>
                        </a:rPr>
                        <a:t>75.00%</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dirty="0">
                          <a:solidFill>
                            <a:schemeClr val="accent1"/>
                          </a:solidFill>
                          <a:effectLst/>
                          <a:latin typeface="+mn-lt"/>
                          <a:ea typeface="Calibri"/>
                          <a:cs typeface="Times New Roman"/>
                        </a:rPr>
                        <a:t>90.00%</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defTabSz="914400" rtl="0" eaLnBrk="1" latinLnBrk="0" hangingPunct="1">
                        <a:lnSpc>
                          <a:spcPct val="100000"/>
                        </a:lnSpc>
                        <a:spcBef>
                          <a:spcPts val="0"/>
                        </a:spcBef>
                        <a:spcAft>
                          <a:spcPts val="0"/>
                        </a:spcAft>
                        <a:buNone/>
                      </a:pPr>
                      <a:r>
                        <a:rPr lang="en-US" sz="1800" b="0" i="0" u="none" strike="noStrike" kern="1200" dirty="0">
                          <a:solidFill>
                            <a:srgbClr val="000000"/>
                          </a:solidFill>
                          <a:effectLst/>
                          <a:latin typeface="+mn-lt"/>
                          <a:ea typeface="+mn-ea"/>
                          <a:cs typeface="+mn-cs"/>
                        </a:rPr>
                        <a:t>Summit*</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187374669"/>
                  </a:ext>
                </a:extLst>
              </a:tr>
              <a:tr h="6167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2677"/>
                          </a:solidFill>
                          <a:effectLst/>
                          <a:latin typeface="+mn-lt"/>
                          <a:ea typeface="Calibri"/>
                          <a:cs typeface="Arial"/>
                        </a:rPr>
                        <a:t>QI Activity (Annual Goal) – Milestone 3</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b="0" i="0" u="none" strike="noStrike" noProof="0" dirty="0">
                          <a:solidFill>
                            <a:schemeClr val="accent1"/>
                          </a:solidFill>
                          <a:effectLst/>
                          <a:latin typeface="+mn-lt"/>
                        </a:rPr>
                        <a:t>In Progress</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dirty="0">
                          <a:solidFill>
                            <a:schemeClr val="accent1"/>
                          </a:solidFill>
                          <a:effectLst/>
                          <a:latin typeface="+mn-lt"/>
                          <a:ea typeface="Calibri"/>
                          <a:cs typeface="Times New Roman"/>
                        </a:rPr>
                        <a:t>50.00%</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dirty="0">
                          <a:solidFill>
                            <a:schemeClr val="accent1"/>
                          </a:solidFill>
                          <a:effectLst/>
                          <a:latin typeface="+mn-lt"/>
                          <a:ea typeface="Calibri"/>
                          <a:cs typeface="Times New Roman"/>
                        </a:rPr>
                        <a:t>75.00%</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dirty="0">
                          <a:solidFill>
                            <a:schemeClr val="accent1"/>
                          </a:solidFill>
                          <a:effectLst/>
                          <a:latin typeface="+mn-lt"/>
                          <a:ea typeface="Calibri"/>
                          <a:cs typeface="Times New Roman"/>
                        </a:rPr>
                        <a:t>90.00%</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defTabSz="914400" rtl="0" eaLnBrk="1" latinLnBrk="0" hangingPunct="1">
                        <a:lnSpc>
                          <a:spcPct val="100000"/>
                        </a:lnSpc>
                        <a:spcBef>
                          <a:spcPts val="0"/>
                        </a:spcBef>
                        <a:spcAft>
                          <a:spcPts val="0"/>
                        </a:spcAft>
                        <a:buNone/>
                      </a:pPr>
                      <a:r>
                        <a:rPr lang="en-US" sz="1800" b="0" i="0" u="none" strike="noStrike" kern="1200" dirty="0">
                          <a:solidFill>
                            <a:srgbClr val="000000"/>
                          </a:solidFill>
                          <a:effectLst/>
                          <a:latin typeface="+mn-lt"/>
                          <a:ea typeface="+mn-ea"/>
                          <a:cs typeface="+mn-cs"/>
                        </a:rPr>
                        <a:t>N/A</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21456377"/>
                  </a:ext>
                </a:extLst>
              </a:tr>
            </a:tbl>
          </a:graphicData>
        </a:graphic>
      </p:graphicFrame>
      <p:sp>
        <p:nvSpPr>
          <p:cNvPr id="6" name="TextBox 5">
            <a:extLst>
              <a:ext uri="{FF2B5EF4-FFF2-40B4-BE49-F238E27FC236}">
                <a16:creationId xmlns:a16="http://schemas.microsoft.com/office/drawing/2014/main" id="{B6C39E4A-315D-0F4C-DCC0-F7D42BD8B590}"/>
              </a:ext>
            </a:extLst>
          </p:cNvPr>
          <p:cNvSpPr txBox="1"/>
          <p:nvPr/>
        </p:nvSpPr>
        <p:spPr bwMode="gray">
          <a:xfrm>
            <a:off x="600031" y="3769141"/>
            <a:ext cx="2226507" cy="215444"/>
          </a:xfrm>
          <a:prstGeom prst="rect">
            <a:avLst/>
          </a:prstGeom>
          <a:noFill/>
        </p:spPr>
        <p:txBody>
          <a:bodyPr wrap="none" lIns="0" tIns="0" rIns="0" bIns="0" rtlCol="0">
            <a:spAutoFit/>
          </a:bodyPr>
          <a:lstStyle/>
          <a:p>
            <a:pPr algn="l">
              <a:spcBef>
                <a:spcPts val="600"/>
              </a:spcBef>
            </a:pPr>
            <a:r>
              <a:rPr lang="en-US" sz="1400" i="1" dirty="0"/>
              <a:t>*Projected Threshold Status</a:t>
            </a:r>
          </a:p>
        </p:txBody>
      </p:sp>
    </p:spTree>
    <p:extLst>
      <p:ext uri="{BB962C8B-B14F-4D97-AF65-F5344CB8AC3E}">
        <p14:creationId xmlns:p14="http://schemas.microsoft.com/office/powerpoint/2010/main" val="1530276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B9799-0926-F5C7-9B55-7A6BDBC94153}"/>
              </a:ext>
            </a:extLst>
          </p:cNvPr>
          <p:cNvSpPr>
            <a:spLocks noGrp="1"/>
          </p:cNvSpPr>
          <p:nvPr>
            <p:ph type="title"/>
          </p:nvPr>
        </p:nvSpPr>
        <p:spPr/>
        <p:txBody>
          <a:bodyPr/>
          <a:lstStyle/>
          <a:p>
            <a:r>
              <a:rPr lang="en-US" dirty="0"/>
              <a:t>Quality Measure Thresholds</a:t>
            </a:r>
          </a:p>
        </p:txBody>
      </p:sp>
      <p:graphicFrame>
        <p:nvGraphicFramePr>
          <p:cNvPr id="3" name="Table Placeholder 5">
            <a:extLst>
              <a:ext uri="{FF2B5EF4-FFF2-40B4-BE49-F238E27FC236}">
                <a16:creationId xmlns:a16="http://schemas.microsoft.com/office/drawing/2014/main" id="{D113E67B-CE14-A2CE-F03A-65B75AC3A201}"/>
              </a:ext>
            </a:extLst>
          </p:cNvPr>
          <p:cNvGraphicFramePr>
            <a:graphicFrameLocks/>
          </p:cNvGraphicFramePr>
          <p:nvPr>
            <p:extLst>
              <p:ext uri="{D42A27DB-BD31-4B8C-83A1-F6EECF244321}">
                <p14:modId xmlns:p14="http://schemas.microsoft.com/office/powerpoint/2010/main" val="2943585729"/>
              </p:ext>
            </p:extLst>
          </p:nvPr>
        </p:nvGraphicFramePr>
        <p:xfrm>
          <a:off x="595313" y="1202990"/>
          <a:ext cx="10999657" cy="2070606"/>
        </p:xfrm>
        <a:graphic>
          <a:graphicData uri="http://schemas.openxmlformats.org/drawingml/2006/table">
            <a:tbl>
              <a:tblPr firstRow="1" bandRow="1">
                <a:solidFill>
                  <a:schemeClr val="accent3"/>
                </a:solidFill>
                <a:tableStyleId>{8EC20E35-A176-4012-BC5E-935CFFF8708E}</a:tableStyleId>
              </a:tblPr>
              <a:tblGrid>
                <a:gridCol w="5013007">
                  <a:extLst>
                    <a:ext uri="{9D8B030D-6E8A-4147-A177-3AD203B41FA5}">
                      <a16:colId xmlns:a16="http://schemas.microsoft.com/office/drawing/2014/main" val="3182325754"/>
                    </a:ext>
                  </a:extLst>
                </a:gridCol>
                <a:gridCol w="2316480">
                  <a:extLst>
                    <a:ext uri="{9D8B030D-6E8A-4147-A177-3AD203B41FA5}">
                      <a16:colId xmlns:a16="http://schemas.microsoft.com/office/drawing/2014/main" val="1083103003"/>
                    </a:ext>
                  </a:extLst>
                </a:gridCol>
                <a:gridCol w="1341120">
                  <a:extLst>
                    <a:ext uri="{9D8B030D-6E8A-4147-A177-3AD203B41FA5}">
                      <a16:colId xmlns:a16="http://schemas.microsoft.com/office/drawing/2014/main" val="10984118"/>
                    </a:ext>
                  </a:extLst>
                </a:gridCol>
                <a:gridCol w="1255776">
                  <a:extLst>
                    <a:ext uri="{9D8B030D-6E8A-4147-A177-3AD203B41FA5}">
                      <a16:colId xmlns:a16="http://schemas.microsoft.com/office/drawing/2014/main" val="877399419"/>
                    </a:ext>
                  </a:extLst>
                </a:gridCol>
                <a:gridCol w="1073274">
                  <a:extLst>
                    <a:ext uri="{9D8B030D-6E8A-4147-A177-3AD203B41FA5}">
                      <a16:colId xmlns:a16="http://schemas.microsoft.com/office/drawing/2014/main" val="1578992995"/>
                    </a:ext>
                  </a:extLst>
                </a:gridCol>
              </a:tblGrid>
              <a:tr h="422813">
                <a:tc gridSpan="5">
                  <a:txBody>
                    <a:bodyPr/>
                    <a:lstStyle/>
                    <a:p>
                      <a:pPr marL="0" marR="0" algn="ctr" defTabSz="457200" rtl="0" eaLnBrk="1" latinLnBrk="0" hangingPunct="1">
                        <a:lnSpc>
                          <a:spcPct val="100000"/>
                        </a:lnSpc>
                        <a:spcBef>
                          <a:spcPts val="0"/>
                        </a:spcBef>
                        <a:spcAft>
                          <a:spcPts val="0"/>
                        </a:spcAft>
                      </a:pPr>
                      <a:r>
                        <a:rPr lang="en-US" sz="1800" b="1" kern="1200" dirty="0">
                          <a:solidFill>
                            <a:schemeClr val="bg1"/>
                          </a:solidFill>
                          <a:effectLst/>
                          <a:latin typeface="+mn-lt"/>
                          <a:ea typeface="Calibri"/>
                          <a:cs typeface="Arial" panose="020B0604020202020204" pitchFamily="34" charset="0"/>
                        </a:rPr>
                        <a:t>PCMP Thresholds</a:t>
                      </a:r>
                    </a:p>
                  </a:txBody>
                  <a:tcPr marL="68580" marR="68580" marT="20574" marB="20574" anchor="ctr">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hMerge="1">
                  <a:txBody>
                    <a:bodyPr/>
                    <a:lstStyle/>
                    <a:p>
                      <a:pPr marL="0" marR="0" indent="-140970" algn="ctr" defTabSz="914377" rtl="0" eaLnBrk="1" latinLnBrk="0" hangingPunct="1">
                        <a:lnSpc>
                          <a:spcPct val="100000"/>
                        </a:lnSpc>
                        <a:spcBef>
                          <a:spcPts val="0"/>
                        </a:spcBef>
                        <a:spcAft>
                          <a:spcPts val="0"/>
                        </a:spcAft>
                        <a:tabLst>
                          <a:tab pos="210185" algn="l"/>
                        </a:tabLst>
                      </a:pPr>
                      <a:endParaRPr lang="en-US" sz="1800" kern="1200" dirty="0">
                        <a:solidFill>
                          <a:schemeClr val="bg1"/>
                        </a:solidFill>
                        <a:effectLst/>
                        <a:latin typeface="+mn-lt"/>
                        <a:ea typeface="Calibri"/>
                        <a:cs typeface="Arial" panose="020B0604020202020204" pitchFamily="34" charset="0"/>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hMerge="1">
                  <a:txBody>
                    <a:bodyPr/>
                    <a:lstStyle/>
                    <a:p>
                      <a:pPr marL="0" marR="0" indent="-140970" algn="ctr" defTabSz="914377" rtl="0" eaLnBrk="1" latinLnBrk="0" hangingPunct="1">
                        <a:lnSpc>
                          <a:spcPct val="100000"/>
                        </a:lnSpc>
                        <a:spcBef>
                          <a:spcPts val="0"/>
                        </a:spcBef>
                        <a:spcAft>
                          <a:spcPts val="0"/>
                        </a:spcAft>
                        <a:tabLst>
                          <a:tab pos="210185" algn="l"/>
                        </a:tabLst>
                      </a:pPr>
                      <a:endParaRPr lang="en-US" sz="1800" kern="1200" dirty="0">
                        <a:solidFill>
                          <a:schemeClr val="bg1"/>
                        </a:solidFill>
                        <a:effectLst/>
                        <a:latin typeface="+mn-lt"/>
                        <a:ea typeface="Calibri"/>
                        <a:cs typeface="Arial" panose="020B0604020202020204" pitchFamily="34" charset="0"/>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hMerge="1">
                  <a:txBody>
                    <a:bodyPr/>
                    <a:lstStyle/>
                    <a:p>
                      <a:pPr marL="0" marR="0" indent="-140970" algn="ctr" defTabSz="914377" rtl="0" eaLnBrk="1" latinLnBrk="0" hangingPunct="1">
                        <a:lnSpc>
                          <a:spcPct val="100000"/>
                        </a:lnSpc>
                        <a:spcBef>
                          <a:spcPts val="0"/>
                        </a:spcBef>
                        <a:spcAft>
                          <a:spcPts val="0"/>
                        </a:spcAft>
                        <a:tabLst>
                          <a:tab pos="210185" algn="l"/>
                        </a:tabLst>
                      </a:pPr>
                      <a:endParaRPr lang="en-US" sz="1800" kern="1200" dirty="0">
                        <a:solidFill>
                          <a:schemeClr val="bg1"/>
                        </a:solidFill>
                        <a:effectLst/>
                        <a:latin typeface="+mn-lt"/>
                        <a:ea typeface="Calibri"/>
                        <a:cs typeface="Arial" panose="020B0604020202020204" pitchFamily="34" charset="0"/>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hMerge="1">
                  <a:txBody>
                    <a:bodyPr/>
                    <a:lstStyle/>
                    <a:p>
                      <a:pPr marL="0" marR="0" indent="-140970" algn="ctr" defTabSz="914377" rtl="0" eaLnBrk="1" latinLnBrk="0" hangingPunct="1">
                        <a:lnSpc>
                          <a:spcPct val="100000"/>
                        </a:lnSpc>
                        <a:spcBef>
                          <a:spcPts val="0"/>
                        </a:spcBef>
                        <a:spcAft>
                          <a:spcPts val="0"/>
                        </a:spcAft>
                        <a:tabLst>
                          <a:tab pos="210185" algn="l"/>
                        </a:tabLst>
                      </a:pPr>
                      <a:endParaRPr lang="en-US" sz="1800" kern="1200" dirty="0">
                        <a:solidFill>
                          <a:schemeClr val="bg1"/>
                        </a:solidFill>
                        <a:effectLst/>
                        <a:latin typeface="+mn-lt"/>
                        <a:ea typeface="Calibri"/>
                        <a:cs typeface="Arial" panose="020B0604020202020204" pitchFamily="34" charset="0"/>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extLst>
                  <a:ext uri="{0D108BD9-81ED-4DB2-BD59-A6C34878D82A}">
                    <a16:rowId xmlns:a16="http://schemas.microsoft.com/office/drawing/2014/main" val="3130717099"/>
                  </a:ext>
                </a:extLst>
              </a:tr>
              <a:tr h="422813">
                <a:tc>
                  <a:txBody>
                    <a:bodyPr/>
                    <a:lstStyle/>
                    <a:p>
                      <a:pPr marL="0" marR="0" algn="ctr" defTabSz="457200" rtl="0" eaLnBrk="1" latinLnBrk="0" hangingPunct="1">
                        <a:lnSpc>
                          <a:spcPct val="100000"/>
                        </a:lnSpc>
                        <a:spcBef>
                          <a:spcPts val="0"/>
                        </a:spcBef>
                        <a:spcAft>
                          <a:spcPts val="0"/>
                        </a:spcAft>
                      </a:pPr>
                      <a:r>
                        <a:rPr lang="en-US" sz="1800" b="1" kern="1200" dirty="0">
                          <a:solidFill>
                            <a:schemeClr val="bg1"/>
                          </a:solidFill>
                          <a:effectLst/>
                          <a:latin typeface="+mn-lt"/>
                          <a:ea typeface="Calibri"/>
                          <a:cs typeface="Arial" panose="020B0604020202020204" pitchFamily="34" charset="0"/>
                        </a:rPr>
                        <a:t>Measure</a:t>
                      </a:r>
                    </a:p>
                  </a:txBody>
                  <a:tcPr marL="68580" marR="68580" marT="20574" marB="20574" anchor="ctr">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a:txBody>
                    <a:bodyPr/>
                    <a:lstStyle/>
                    <a:p>
                      <a:pPr marL="0" marR="0" indent="-140970" algn="ctr" defTabSz="914377" rtl="0" eaLnBrk="1" latinLnBrk="0" hangingPunct="1">
                        <a:lnSpc>
                          <a:spcPct val="100000"/>
                        </a:lnSpc>
                        <a:spcBef>
                          <a:spcPts val="0"/>
                        </a:spcBef>
                        <a:spcAft>
                          <a:spcPts val="0"/>
                        </a:spcAft>
                        <a:tabLst>
                          <a:tab pos="210185" algn="l"/>
                        </a:tabLst>
                      </a:pPr>
                      <a:r>
                        <a:rPr lang="en-US" sz="1800" kern="1200" dirty="0">
                          <a:solidFill>
                            <a:schemeClr val="bg1"/>
                          </a:solidFill>
                          <a:effectLst/>
                          <a:latin typeface="+mn-lt"/>
                          <a:ea typeface="Calibri"/>
                          <a:cs typeface="Arial" panose="020B0604020202020204" pitchFamily="34" charset="0"/>
                        </a:rPr>
                        <a:t>Reporting Timeframe</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a:txBody>
                    <a:bodyPr/>
                    <a:lstStyle/>
                    <a:p>
                      <a:pPr marL="0" marR="0" indent="-140970" algn="ctr" defTabSz="914377" rtl="0" eaLnBrk="1" latinLnBrk="0" hangingPunct="1">
                        <a:lnSpc>
                          <a:spcPct val="100000"/>
                        </a:lnSpc>
                        <a:spcBef>
                          <a:spcPts val="0"/>
                        </a:spcBef>
                        <a:spcAft>
                          <a:spcPts val="0"/>
                        </a:spcAft>
                        <a:tabLst>
                          <a:tab pos="210185" algn="l"/>
                        </a:tabLst>
                      </a:pPr>
                      <a:r>
                        <a:rPr lang="en-US" sz="1800" kern="1200" dirty="0">
                          <a:solidFill>
                            <a:schemeClr val="bg1"/>
                          </a:solidFill>
                          <a:effectLst/>
                          <a:latin typeface="+mn-lt"/>
                          <a:ea typeface="Calibri"/>
                          <a:cs typeface="Arial" panose="020B0604020202020204" pitchFamily="34" charset="0"/>
                        </a:rPr>
                        <a:t>Basecamp</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a:txBody>
                    <a:bodyPr/>
                    <a:lstStyle/>
                    <a:p>
                      <a:pPr marL="0" marR="0" indent="-140970" algn="ctr" defTabSz="914377" rtl="0" eaLnBrk="1" latinLnBrk="0" hangingPunct="1">
                        <a:lnSpc>
                          <a:spcPct val="100000"/>
                        </a:lnSpc>
                        <a:spcBef>
                          <a:spcPts val="0"/>
                        </a:spcBef>
                        <a:spcAft>
                          <a:spcPts val="0"/>
                        </a:spcAft>
                        <a:tabLst>
                          <a:tab pos="210185" algn="l"/>
                        </a:tabLst>
                      </a:pPr>
                      <a:r>
                        <a:rPr lang="en-US" sz="1800" kern="1200" dirty="0">
                          <a:solidFill>
                            <a:schemeClr val="bg1"/>
                          </a:solidFill>
                          <a:effectLst/>
                          <a:latin typeface="+mn-lt"/>
                          <a:ea typeface="Calibri"/>
                          <a:cs typeface="Arial" panose="020B0604020202020204" pitchFamily="34" charset="0"/>
                        </a:rPr>
                        <a:t>Tree Line</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a:txBody>
                    <a:bodyPr/>
                    <a:lstStyle/>
                    <a:p>
                      <a:pPr marL="0" marR="0" indent="-140970" algn="ctr" defTabSz="914377" rtl="0" eaLnBrk="1" latinLnBrk="0" hangingPunct="1">
                        <a:lnSpc>
                          <a:spcPct val="100000"/>
                        </a:lnSpc>
                        <a:spcBef>
                          <a:spcPts val="0"/>
                        </a:spcBef>
                        <a:spcAft>
                          <a:spcPts val="0"/>
                        </a:spcAft>
                        <a:tabLst>
                          <a:tab pos="210185" algn="l"/>
                        </a:tabLst>
                      </a:pPr>
                      <a:r>
                        <a:rPr lang="en-US" sz="1800" kern="1200" dirty="0">
                          <a:solidFill>
                            <a:schemeClr val="bg1"/>
                          </a:solidFill>
                          <a:effectLst/>
                          <a:latin typeface="+mn-lt"/>
                          <a:ea typeface="Calibri"/>
                          <a:cs typeface="Arial" panose="020B0604020202020204" pitchFamily="34" charset="0"/>
                        </a:rPr>
                        <a:t>Summit</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extLst>
                  <a:ext uri="{0D108BD9-81ED-4DB2-BD59-A6C34878D82A}">
                    <a16:rowId xmlns:a16="http://schemas.microsoft.com/office/drawing/2014/main" val="1058504681"/>
                  </a:ext>
                </a:extLst>
              </a:tr>
              <a:tr h="612490">
                <a:tc>
                  <a:txBody>
                    <a:bodyPr/>
                    <a:lstStyle/>
                    <a:p>
                      <a:pPr marL="0" marR="0" algn="l" rtl="0" eaLnBrk="1" latinLnBrk="0" hangingPunct="1">
                        <a:lnSpc>
                          <a:spcPct val="100000"/>
                        </a:lnSpc>
                        <a:spcBef>
                          <a:spcPts val="0"/>
                        </a:spcBef>
                        <a:spcAft>
                          <a:spcPts val="0"/>
                        </a:spcAft>
                      </a:pPr>
                      <a:r>
                        <a:rPr lang="en-US" sz="1800" b="1" kern="1200" dirty="0">
                          <a:solidFill>
                            <a:srgbClr val="002677"/>
                          </a:solidFill>
                          <a:effectLst/>
                          <a:latin typeface="+mn-lt"/>
                          <a:ea typeface="Calibri"/>
                          <a:cs typeface="Arial"/>
                        </a:rPr>
                        <a:t>Cervical Cancer Screening</a:t>
                      </a:r>
                    </a:p>
                  </a:txBody>
                  <a:tcPr marL="68580" marR="68580" marT="20574" marB="20574" anchor="ctr">
                    <a:lnR w="28575" cap="flat" cmpd="sng" algn="ctr">
                      <a:solidFill>
                        <a:schemeClr val="bg1"/>
                      </a:solidFill>
                      <a:prstDash val="solid"/>
                      <a:round/>
                      <a:headEnd type="none" w="med" len="med"/>
                      <a:tailEnd type="none" w="med" len="med"/>
                    </a:lnR>
                    <a:lnT w="25400" cmpd="sng">
                      <a:noFill/>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tabLst>
                          <a:tab pos="210185" algn="l"/>
                        </a:tabLst>
                      </a:pPr>
                      <a:r>
                        <a:rPr lang="en-US" sz="1800" dirty="0">
                          <a:solidFill>
                            <a:srgbClr val="002677"/>
                          </a:solidFill>
                          <a:effectLst/>
                          <a:latin typeface="+mn-lt"/>
                          <a:ea typeface="Calibri"/>
                          <a:cs typeface="Arial"/>
                        </a:rPr>
                        <a:t>CY2026</a:t>
                      </a:r>
                      <a:endParaRPr lang="en-US" sz="1800" dirty="0">
                        <a:latin typeface="+mn-lt"/>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tabLst>
                          <a:tab pos="210185" algn="l"/>
                        </a:tabLst>
                      </a:pPr>
                      <a:r>
                        <a:rPr lang="en-US" sz="1800" dirty="0">
                          <a:solidFill>
                            <a:srgbClr val="002677"/>
                          </a:solidFill>
                          <a:effectLst/>
                          <a:latin typeface="+mn-lt"/>
                          <a:ea typeface="Calibri"/>
                          <a:cs typeface="Arial"/>
                        </a:rPr>
                        <a:t>47.00%</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tabLst>
                          <a:tab pos="210185" algn="l"/>
                        </a:tabLst>
                      </a:pPr>
                      <a:r>
                        <a:rPr lang="en-US" sz="1800" dirty="0">
                          <a:solidFill>
                            <a:srgbClr val="002677"/>
                          </a:solidFill>
                          <a:effectLst/>
                          <a:latin typeface="+mn-lt"/>
                          <a:ea typeface="Calibri"/>
                          <a:cs typeface="Arial"/>
                        </a:rPr>
                        <a:t>50.00%</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800" b="0" i="0" u="none" strike="noStrike" noProof="0" dirty="0">
                          <a:solidFill>
                            <a:srgbClr val="002677"/>
                          </a:solidFill>
                          <a:effectLst/>
                          <a:latin typeface="+mn-lt"/>
                          <a:cs typeface="Arial"/>
                        </a:rPr>
                        <a:t>52.00%</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04144537"/>
                  </a:ext>
                </a:extLst>
              </a:tr>
              <a:tr h="612490">
                <a:tc>
                  <a:txBody>
                    <a:bodyPr/>
                    <a:lstStyle/>
                    <a:p>
                      <a:pPr marL="0" marR="0" algn="l" rtl="0" eaLnBrk="1" latinLnBrk="0" hangingPunct="1">
                        <a:lnSpc>
                          <a:spcPct val="100000"/>
                        </a:lnSpc>
                        <a:spcBef>
                          <a:spcPts val="0"/>
                        </a:spcBef>
                        <a:spcAft>
                          <a:spcPts val="0"/>
                        </a:spcAft>
                      </a:pPr>
                      <a:r>
                        <a:rPr lang="en-US" sz="1800" b="1" kern="1200" dirty="0">
                          <a:solidFill>
                            <a:srgbClr val="002677"/>
                          </a:solidFill>
                          <a:effectLst/>
                          <a:latin typeface="+mn-lt"/>
                          <a:ea typeface="Calibri"/>
                          <a:cs typeface="Arial"/>
                        </a:rPr>
                        <a:t>Colorectal Cancer Screening</a:t>
                      </a:r>
                    </a:p>
                  </a:txBody>
                  <a:tcPr marL="68580" marR="68580" marT="20574" marB="20574" anchor="ctr">
                    <a:lnR w="28575"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tabLst>
                          <a:tab pos="210185" algn="l"/>
                        </a:tabLst>
                      </a:pPr>
                      <a:r>
                        <a:rPr lang="en-US" sz="1800" dirty="0">
                          <a:solidFill>
                            <a:srgbClr val="002677"/>
                          </a:solidFill>
                          <a:effectLst/>
                          <a:latin typeface="+mn-lt"/>
                          <a:ea typeface="Calibri"/>
                          <a:cs typeface="Arial"/>
                        </a:rPr>
                        <a:t>CY2026</a:t>
                      </a:r>
                      <a:endParaRPr lang="en-US" sz="1800" dirty="0">
                        <a:latin typeface="+mn-lt"/>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tabLst>
                          <a:tab pos="210185" algn="l"/>
                        </a:tabLst>
                      </a:pPr>
                      <a:r>
                        <a:rPr lang="en-US" sz="1800" dirty="0">
                          <a:solidFill>
                            <a:srgbClr val="002677"/>
                          </a:solidFill>
                          <a:effectLst/>
                          <a:latin typeface="+mn-lt"/>
                          <a:ea typeface="Calibri"/>
                          <a:cs typeface="Arial"/>
                        </a:rPr>
                        <a:t>32.00%</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tabLst>
                          <a:tab pos="210185" algn="l"/>
                        </a:tabLst>
                      </a:pPr>
                      <a:r>
                        <a:rPr lang="en-US" sz="1800" dirty="0">
                          <a:solidFill>
                            <a:srgbClr val="002677"/>
                          </a:solidFill>
                          <a:effectLst/>
                          <a:latin typeface="+mn-lt"/>
                          <a:ea typeface="Calibri"/>
                          <a:cs typeface="Arial"/>
                        </a:rPr>
                        <a:t>37.00%</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800" b="0" i="0" u="none" strike="noStrike" noProof="0" dirty="0">
                          <a:solidFill>
                            <a:srgbClr val="002677"/>
                          </a:solidFill>
                          <a:effectLst/>
                          <a:latin typeface="+mn-lt"/>
                          <a:cs typeface="Arial"/>
                        </a:rPr>
                        <a:t>41.00%</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63424931"/>
                  </a:ext>
                </a:extLst>
              </a:tr>
            </a:tbl>
          </a:graphicData>
        </a:graphic>
      </p:graphicFrame>
      <p:graphicFrame>
        <p:nvGraphicFramePr>
          <p:cNvPr id="5" name="Table Placeholder 5">
            <a:extLst>
              <a:ext uri="{FF2B5EF4-FFF2-40B4-BE49-F238E27FC236}">
                <a16:creationId xmlns:a16="http://schemas.microsoft.com/office/drawing/2014/main" id="{67B18DCA-9718-FFBE-343E-A8836FD18B09}"/>
              </a:ext>
            </a:extLst>
          </p:cNvPr>
          <p:cNvGraphicFramePr>
            <a:graphicFrameLocks/>
          </p:cNvGraphicFramePr>
          <p:nvPr>
            <p:extLst>
              <p:ext uri="{D42A27DB-BD31-4B8C-83A1-F6EECF244321}">
                <p14:modId xmlns:p14="http://schemas.microsoft.com/office/powerpoint/2010/main" val="2635569864"/>
              </p:ext>
            </p:extLst>
          </p:nvPr>
        </p:nvGraphicFramePr>
        <p:xfrm>
          <a:off x="595312" y="3429000"/>
          <a:ext cx="10999657" cy="2070606"/>
        </p:xfrm>
        <a:graphic>
          <a:graphicData uri="http://schemas.openxmlformats.org/drawingml/2006/table">
            <a:tbl>
              <a:tblPr firstRow="1" bandRow="1">
                <a:solidFill>
                  <a:schemeClr val="accent3"/>
                </a:solidFill>
                <a:tableStyleId>{8EC20E35-A176-4012-BC5E-935CFFF8708E}</a:tableStyleId>
              </a:tblPr>
              <a:tblGrid>
                <a:gridCol w="5013007">
                  <a:extLst>
                    <a:ext uri="{9D8B030D-6E8A-4147-A177-3AD203B41FA5}">
                      <a16:colId xmlns:a16="http://schemas.microsoft.com/office/drawing/2014/main" val="3182325754"/>
                    </a:ext>
                  </a:extLst>
                </a:gridCol>
                <a:gridCol w="2316480">
                  <a:extLst>
                    <a:ext uri="{9D8B030D-6E8A-4147-A177-3AD203B41FA5}">
                      <a16:colId xmlns:a16="http://schemas.microsoft.com/office/drawing/2014/main" val="1083103003"/>
                    </a:ext>
                  </a:extLst>
                </a:gridCol>
                <a:gridCol w="1341120">
                  <a:extLst>
                    <a:ext uri="{9D8B030D-6E8A-4147-A177-3AD203B41FA5}">
                      <a16:colId xmlns:a16="http://schemas.microsoft.com/office/drawing/2014/main" val="10984118"/>
                    </a:ext>
                  </a:extLst>
                </a:gridCol>
                <a:gridCol w="1255776">
                  <a:extLst>
                    <a:ext uri="{9D8B030D-6E8A-4147-A177-3AD203B41FA5}">
                      <a16:colId xmlns:a16="http://schemas.microsoft.com/office/drawing/2014/main" val="877399419"/>
                    </a:ext>
                  </a:extLst>
                </a:gridCol>
                <a:gridCol w="1073274">
                  <a:extLst>
                    <a:ext uri="{9D8B030D-6E8A-4147-A177-3AD203B41FA5}">
                      <a16:colId xmlns:a16="http://schemas.microsoft.com/office/drawing/2014/main" val="1578992995"/>
                    </a:ext>
                  </a:extLst>
                </a:gridCol>
              </a:tblGrid>
              <a:tr h="422813">
                <a:tc gridSpan="5">
                  <a:txBody>
                    <a:bodyPr/>
                    <a:lstStyle/>
                    <a:p>
                      <a:pPr marL="0" marR="0" algn="ctr" defTabSz="457200" rtl="0" eaLnBrk="1" latinLnBrk="0" hangingPunct="1">
                        <a:lnSpc>
                          <a:spcPct val="100000"/>
                        </a:lnSpc>
                        <a:spcBef>
                          <a:spcPts val="0"/>
                        </a:spcBef>
                        <a:spcAft>
                          <a:spcPts val="0"/>
                        </a:spcAft>
                      </a:pPr>
                      <a:r>
                        <a:rPr lang="en-US" sz="1800" b="1" kern="1200" dirty="0">
                          <a:solidFill>
                            <a:schemeClr val="bg1"/>
                          </a:solidFill>
                          <a:effectLst/>
                          <a:latin typeface="+mn-lt"/>
                          <a:ea typeface="Calibri"/>
                          <a:cs typeface="Arial" panose="020B0604020202020204" pitchFamily="34" charset="0"/>
                        </a:rPr>
                        <a:t>RAE 1 Thresholds*</a:t>
                      </a:r>
                    </a:p>
                  </a:txBody>
                  <a:tcPr marL="68580" marR="68580" marT="20574" marB="20574" anchor="ctr">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hMerge="1">
                  <a:txBody>
                    <a:bodyPr/>
                    <a:lstStyle/>
                    <a:p>
                      <a:pPr marL="0" marR="0" indent="-140970" algn="ctr" defTabSz="914377" rtl="0" eaLnBrk="1" latinLnBrk="0" hangingPunct="1">
                        <a:lnSpc>
                          <a:spcPct val="100000"/>
                        </a:lnSpc>
                        <a:spcBef>
                          <a:spcPts val="0"/>
                        </a:spcBef>
                        <a:spcAft>
                          <a:spcPts val="0"/>
                        </a:spcAft>
                        <a:tabLst>
                          <a:tab pos="210185" algn="l"/>
                        </a:tabLst>
                      </a:pPr>
                      <a:endParaRPr lang="en-US" sz="1800" kern="1200" dirty="0">
                        <a:solidFill>
                          <a:schemeClr val="bg1"/>
                        </a:solidFill>
                        <a:effectLst/>
                        <a:latin typeface="+mn-lt"/>
                        <a:ea typeface="Calibri"/>
                        <a:cs typeface="Arial" panose="020B0604020202020204" pitchFamily="34" charset="0"/>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hMerge="1">
                  <a:txBody>
                    <a:bodyPr/>
                    <a:lstStyle/>
                    <a:p>
                      <a:pPr marL="0" marR="0" indent="-140970" algn="ctr" defTabSz="914377" rtl="0" eaLnBrk="1" latinLnBrk="0" hangingPunct="1">
                        <a:lnSpc>
                          <a:spcPct val="100000"/>
                        </a:lnSpc>
                        <a:spcBef>
                          <a:spcPts val="0"/>
                        </a:spcBef>
                        <a:spcAft>
                          <a:spcPts val="0"/>
                        </a:spcAft>
                        <a:tabLst>
                          <a:tab pos="210185" algn="l"/>
                        </a:tabLst>
                      </a:pPr>
                      <a:endParaRPr lang="en-US" sz="1800" kern="1200" dirty="0">
                        <a:solidFill>
                          <a:schemeClr val="bg1"/>
                        </a:solidFill>
                        <a:effectLst/>
                        <a:latin typeface="+mn-lt"/>
                        <a:ea typeface="Calibri"/>
                        <a:cs typeface="Arial" panose="020B0604020202020204" pitchFamily="34" charset="0"/>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hMerge="1">
                  <a:txBody>
                    <a:bodyPr/>
                    <a:lstStyle/>
                    <a:p>
                      <a:pPr marL="0" marR="0" indent="-140970" algn="ctr" defTabSz="914377" rtl="0" eaLnBrk="1" latinLnBrk="0" hangingPunct="1">
                        <a:lnSpc>
                          <a:spcPct val="100000"/>
                        </a:lnSpc>
                        <a:spcBef>
                          <a:spcPts val="0"/>
                        </a:spcBef>
                        <a:spcAft>
                          <a:spcPts val="0"/>
                        </a:spcAft>
                        <a:tabLst>
                          <a:tab pos="210185" algn="l"/>
                        </a:tabLst>
                      </a:pPr>
                      <a:endParaRPr lang="en-US" sz="1800" kern="1200" dirty="0">
                        <a:solidFill>
                          <a:schemeClr val="bg1"/>
                        </a:solidFill>
                        <a:effectLst/>
                        <a:latin typeface="+mn-lt"/>
                        <a:ea typeface="Calibri"/>
                        <a:cs typeface="Arial" panose="020B0604020202020204" pitchFamily="34" charset="0"/>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hMerge="1">
                  <a:txBody>
                    <a:bodyPr/>
                    <a:lstStyle/>
                    <a:p>
                      <a:pPr marL="0" marR="0" indent="-140970" algn="ctr" defTabSz="914377" rtl="0" eaLnBrk="1" latinLnBrk="0" hangingPunct="1">
                        <a:lnSpc>
                          <a:spcPct val="100000"/>
                        </a:lnSpc>
                        <a:spcBef>
                          <a:spcPts val="0"/>
                        </a:spcBef>
                        <a:spcAft>
                          <a:spcPts val="0"/>
                        </a:spcAft>
                        <a:tabLst>
                          <a:tab pos="210185" algn="l"/>
                        </a:tabLst>
                      </a:pPr>
                      <a:endParaRPr lang="en-US" sz="1800" kern="1200" dirty="0">
                        <a:solidFill>
                          <a:schemeClr val="bg1"/>
                        </a:solidFill>
                        <a:effectLst/>
                        <a:latin typeface="+mn-lt"/>
                        <a:ea typeface="Calibri"/>
                        <a:cs typeface="Arial" panose="020B0604020202020204" pitchFamily="34" charset="0"/>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extLst>
                  <a:ext uri="{0D108BD9-81ED-4DB2-BD59-A6C34878D82A}">
                    <a16:rowId xmlns:a16="http://schemas.microsoft.com/office/drawing/2014/main" val="3130717099"/>
                  </a:ext>
                </a:extLst>
              </a:tr>
              <a:tr h="422813">
                <a:tc>
                  <a:txBody>
                    <a:bodyPr/>
                    <a:lstStyle/>
                    <a:p>
                      <a:pPr marL="0" marR="0" algn="ctr" defTabSz="457200" rtl="0" eaLnBrk="1" latinLnBrk="0" hangingPunct="1">
                        <a:lnSpc>
                          <a:spcPct val="100000"/>
                        </a:lnSpc>
                        <a:spcBef>
                          <a:spcPts val="0"/>
                        </a:spcBef>
                        <a:spcAft>
                          <a:spcPts val="0"/>
                        </a:spcAft>
                      </a:pPr>
                      <a:r>
                        <a:rPr lang="en-US" sz="1800" b="1" kern="1200" dirty="0">
                          <a:solidFill>
                            <a:schemeClr val="bg1"/>
                          </a:solidFill>
                          <a:effectLst/>
                          <a:latin typeface="+mn-lt"/>
                          <a:ea typeface="Calibri"/>
                          <a:cs typeface="Arial" panose="020B0604020202020204" pitchFamily="34" charset="0"/>
                        </a:rPr>
                        <a:t>Measure</a:t>
                      </a:r>
                    </a:p>
                  </a:txBody>
                  <a:tcPr marL="68580" marR="68580" marT="20574" marB="20574" anchor="ctr">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a:txBody>
                    <a:bodyPr/>
                    <a:lstStyle/>
                    <a:p>
                      <a:pPr marL="0" marR="0" indent="-140970" algn="ctr" defTabSz="914377" rtl="0" eaLnBrk="1" latinLnBrk="0" hangingPunct="1">
                        <a:lnSpc>
                          <a:spcPct val="100000"/>
                        </a:lnSpc>
                        <a:spcBef>
                          <a:spcPts val="0"/>
                        </a:spcBef>
                        <a:spcAft>
                          <a:spcPts val="0"/>
                        </a:spcAft>
                        <a:tabLst>
                          <a:tab pos="210185" algn="l"/>
                        </a:tabLst>
                      </a:pPr>
                      <a:r>
                        <a:rPr lang="en-US" sz="1800" kern="1200" dirty="0">
                          <a:solidFill>
                            <a:schemeClr val="bg1"/>
                          </a:solidFill>
                          <a:effectLst/>
                          <a:latin typeface="+mn-lt"/>
                          <a:ea typeface="Calibri"/>
                          <a:cs typeface="Arial" panose="020B0604020202020204" pitchFamily="34" charset="0"/>
                        </a:rPr>
                        <a:t>Reporting Timeframe</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a:txBody>
                    <a:bodyPr/>
                    <a:lstStyle/>
                    <a:p>
                      <a:pPr marL="0" marR="0" indent="-140970" algn="ctr" defTabSz="914377" rtl="0" eaLnBrk="1" latinLnBrk="0" hangingPunct="1">
                        <a:lnSpc>
                          <a:spcPct val="100000"/>
                        </a:lnSpc>
                        <a:spcBef>
                          <a:spcPts val="0"/>
                        </a:spcBef>
                        <a:spcAft>
                          <a:spcPts val="0"/>
                        </a:spcAft>
                        <a:tabLst>
                          <a:tab pos="210185" algn="l"/>
                        </a:tabLst>
                      </a:pPr>
                      <a:r>
                        <a:rPr lang="en-US" sz="1800" kern="1200" dirty="0">
                          <a:solidFill>
                            <a:schemeClr val="bg1"/>
                          </a:solidFill>
                          <a:effectLst/>
                          <a:latin typeface="+mn-lt"/>
                          <a:ea typeface="Calibri"/>
                          <a:cs typeface="Arial" panose="020B0604020202020204" pitchFamily="34" charset="0"/>
                        </a:rPr>
                        <a:t>Basecamp</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a:txBody>
                    <a:bodyPr/>
                    <a:lstStyle/>
                    <a:p>
                      <a:pPr marL="0" marR="0" indent="-140970" algn="ctr" defTabSz="914377" rtl="0" eaLnBrk="1" latinLnBrk="0" hangingPunct="1">
                        <a:lnSpc>
                          <a:spcPct val="100000"/>
                        </a:lnSpc>
                        <a:spcBef>
                          <a:spcPts val="0"/>
                        </a:spcBef>
                        <a:spcAft>
                          <a:spcPts val="0"/>
                        </a:spcAft>
                        <a:tabLst>
                          <a:tab pos="210185" algn="l"/>
                        </a:tabLst>
                      </a:pPr>
                      <a:r>
                        <a:rPr lang="en-US" sz="1800" kern="1200" dirty="0">
                          <a:solidFill>
                            <a:schemeClr val="bg1"/>
                          </a:solidFill>
                          <a:effectLst/>
                          <a:latin typeface="+mn-lt"/>
                          <a:ea typeface="Calibri"/>
                          <a:cs typeface="Arial" panose="020B0604020202020204" pitchFamily="34" charset="0"/>
                        </a:rPr>
                        <a:t>Tree Line</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tc>
                  <a:txBody>
                    <a:bodyPr/>
                    <a:lstStyle/>
                    <a:p>
                      <a:pPr marL="0" marR="0" indent="-140970" algn="ctr" defTabSz="914377" rtl="0" eaLnBrk="1" latinLnBrk="0" hangingPunct="1">
                        <a:lnSpc>
                          <a:spcPct val="100000"/>
                        </a:lnSpc>
                        <a:spcBef>
                          <a:spcPts val="0"/>
                        </a:spcBef>
                        <a:spcAft>
                          <a:spcPts val="0"/>
                        </a:spcAft>
                        <a:tabLst>
                          <a:tab pos="210185" algn="l"/>
                        </a:tabLst>
                      </a:pPr>
                      <a:r>
                        <a:rPr lang="en-US" sz="1800" kern="1200" dirty="0">
                          <a:solidFill>
                            <a:schemeClr val="bg1"/>
                          </a:solidFill>
                          <a:effectLst/>
                          <a:latin typeface="+mn-lt"/>
                          <a:ea typeface="Calibri"/>
                          <a:cs typeface="Arial" panose="020B0604020202020204" pitchFamily="34" charset="0"/>
                        </a:rPr>
                        <a:t>Summit</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5400" cmpd="sng">
                      <a:noFill/>
                    </a:lnT>
                    <a:lnB w="12700" cap="flat" cmpd="sng" algn="ctr">
                      <a:noFill/>
                      <a:prstDash val="solid"/>
                      <a:round/>
                      <a:headEnd type="none" w="med" len="med"/>
                      <a:tailEnd type="none" w="med" len="med"/>
                    </a:lnB>
                    <a:solidFill>
                      <a:srgbClr val="002677"/>
                    </a:solidFill>
                  </a:tcPr>
                </a:tc>
                <a:extLst>
                  <a:ext uri="{0D108BD9-81ED-4DB2-BD59-A6C34878D82A}">
                    <a16:rowId xmlns:a16="http://schemas.microsoft.com/office/drawing/2014/main" val="1058504681"/>
                  </a:ext>
                </a:extLst>
              </a:tr>
              <a:tr h="612490">
                <a:tc>
                  <a:txBody>
                    <a:bodyPr/>
                    <a:lstStyle/>
                    <a:p>
                      <a:pPr marL="0" marR="0" algn="l" rtl="0" eaLnBrk="1" latinLnBrk="0" hangingPunct="1">
                        <a:lnSpc>
                          <a:spcPct val="100000"/>
                        </a:lnSpc>
                        <a:spcBef>
                          <a:spcPts val="0"/>
                        </a:spcBef>
                        <a:spcAft>
                          <a:spcPts val="0"/>
                        </a:spcAft>
                      </a:pPr>
                      <a:r>
                        <a:rPr lang="en-US" sz="1800" b="1" kern="1200" dirty="0">
                          <a:solidFill>
                            <a:srgbClr val="002677"/>
                          </a:solidFill>
                          <a:effectLst/>
                          <a:latin typeface="+mn-lt"/>
                          <a:ea typeface="Calibri"/>
                          <a:cs typeface="Arial"/>
                        </a:rPr>
                        <a:t>Cervical Cancer Screening</a:t>
                      </a:r>
                    </a:p>
                  </a:txBody>
                  <a:tcPr marL="68580" marR="68580" marT="20574" marB="20574" anchor="ctr">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210185" algn="l"/>
                        </a:tabLst>
                        <a:defRPr/>
                      </a:pPr>
                      <a:r>
                        <a:rPr lang="en-US" sz="1800" dirty="0">
                          <a:solidFill>
                            <a:srgbClr val="002677"/>
                          </a:solidFill>
                          <a:effectLst/>
                          <a:latin typeface="+mn-lt"/>
                          <a:ea typeface="Calibri"/>
                          <a:cs typeface="Arial"/>
                        </a:rPr>
                        <a:t>CY2026</a:t>
                      </a:r>
                      <a:endParaRPr lang="en-US" sz="1800" dirty="0">
                        <a:latin typeface="+mn-lt"/>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tabLst>
                          <a:tab pos="210185" algn="l"/>
                        </a:tabLst>
                      </a:pPr>
                      <a:r>
                        <a:rPr lang="en-US" sz="1800" dirty="0">
                          <a:solidFill>
                            <a:srgbClr val="002677"/>
                          </a:solidFill>
                          <a:effectLst/>
                          <a:latin typeface="+mn-lt"/>
                          <a:ea typeface="Calibri"/>
                          <a:cs typeface="Arial"/>
                        </a:rPr>
                        <a:t>60.00%</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tabLst>
                          <a:tab pos="210185" algn="l"/>
                        </a:tabLst>
                      </a:pPr>
                      <a:r>
                        <a:rPr lang="en-US" sz="1800" dirty="0">
                          <a:solidFill>
                            <a:srgbClr val="002677"/>
                          </a:solidFill>
                          <a:effectLst/>
                          <a:latin typeface="+mn-lt"/>
                          <a:ea typeface="Calibri"/>
                          <a:cs typeface="Arial"/>
                        </a:rPr>
                        <a:t>60.00%</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800" dirty="0">
                          <a:solidFill>
                            <a:srgbClr val="002677"/>
                          </a:solidFill>
                          <a:effectLst/>
                          <a:latin typeface="+mn-lt"/>
                          <a:ea typeface="Calibri"/>
                          <a:cs typeface="Arial"/>
                        </a:rPr>
                        <a:t>60.00%</a:t>
                      </a:r>
                      <a:endParaRPr lang="en-US" sz="1800" b="0" i="0" u="none" strike="noStrike" noProof="0" dirty="0">
                        <a:solidFill>
                          <a:srgbClr val="002677"/>
                        </a:solidFill>
                        <a:effectLst/>
                        <a:latin typeface="+mn-lt"/>
                        <a:cs typeface="Arial"/>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47579049"/>
                  </a:ext>
                </a:extLst>
              </a:tr>
              <a:tr h="612490">
                <a:tc>
                  <a:txBody>
                    <a:bodyPr/>
                    <a:lstStyle/>
                    <a:p>
                      <a:pPr marL="0" marR="0" algn="l" rtl="0" eaLnBrk="1" latinLnBrk="0" hangingPunct="1">
                        <a:lnSpc>
                          <a:spcPct val="100000"/>
                        </a:lnSpc>
                        <a:spcBef>
                          <a:spcPts val="0"/>
                        </a:spcBef>
                        <a:spcAft>
                          <a:spcPts val="0"/>
                        </a:spcAft>
                      </a:pPr>
                      <a:r>
                        <a:rPr lang="en-US" sz="1800" b="1" kern="1200" dirty="0">
                          <a:solidFill>
                            <a:srgbClr val="002677"/>
                          </a:solidFill>
                          <a:effectLst/>
                          <a:latin typeface="+mn-lt"/>
                          <a:ea typeface="Calibri"/>
                          <a:cs typeface="Arial"/>
                        </a:rPr>
                        <a:t>Colorectal Cancer Screening</a:t>
                      </a:r>
                    </a:p>
                  </a:txBody>
                  <a:tcPr marL="68580" marR="68580" marT="20574" marB="20574" anchor="ctr">
                    <a:lnR w="28575"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210185" algn="l"/>
                        </a:tabLst>
                        <a:defRPr/>
                      </a:pPr>
                      <a:r>
                        <a:rPr lang="en-US" sz="1800" dirty="0">
                          <a:solidFill>
                            <a:srgbClr val="002677"/>
                          </a:solidFill>
                          <a:effectLst/>
                          <a:latin typeface="+mn-lt"/>
                          <a:ea typeface="Calibri"/>
                          <a:cs typeface="Arial"/>
                        </a:rPr>
                        <a:t>CY2026</a:t>
                      </a:r>
                      <a:endParaRPr lang="en-US" sz="1800" dirty="0">
                        <a:latin typeface="+mn-lt"/>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tabLst>
                          <a:tab pos="210185" algn="l"/>
                        </a:tabLst>
                      </a:pPr>
                      <a:r>
                        <a:rPr lang="en-US" sz="1800" dirty="0">
                          <a:solidFill>
                            <a:srgbClr val="002677"/>
                          </a:solidFill>
                          <a:effectLst/>
                          <a:latin typeface="+mn-lt"/>
                          <a:ea typeface="Calibri"/>
                          <a:cs typeface="Arial"/>
                        </a:rPr>
                        <a:t>60.00%</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a:lnSpc>
                          <a:spcPct val="100000"/>
                        </a:lnSpc>
                        <a:spcBef>
                          <a:spcPts val="0"/>
                        </a:spcBef>
                        <a:spcAft>
                          <a:spcPts val="0"/>
                        </a:spcAft>
                        <a:tabLst>
                          <a:tab pos="210185" algn="l"/>
                        </a:tabLst>
                      </a:pPr>
                      <a:r>
                        <a:rPr lang="en-US" sz="1800" dirty="0">
                          <a:solidFill>
                            <a:srgbClr val="002677"/>
                          </a:solidFill>
                          <a:effectLst/>
                          <a:latin typeface="+mn-lt"/>
                          <a:ea typeface="Calibri"/>
                          <a:cs typeface="Arial"/>
                        </a:rPr>
                        <a:t>60.00%</a:t>
                      </a: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800" dirty="0">
                          <a:solidFill>
                            <a:srgbClr val="002677"/>
                          </a:solidFill>
                          <a:effectLst/>
                          <a:latin typeface="+mn-lt"/>
                          <a:ea typeface="Calibri"/>
                          <a:cs typeface="Arial"/>
                        </a:rPr>
                        <a:t>60.00%</a:t>
                      </a:r>
                      <a:endParaRPr lang="en-US" sz="1800" b="0" i="0" u="none" strike="noStrike" noProof="0" dirty="0">
                        <a:solidFill>
                          <a:srgbClr val="002677"/>
                        </a:solidFill>
                        <a:effectLst/>
                        <a:latin typeface="+mn-lt"/>
                        <a:cs typeface="Arial"/>
                      </a:endParaRPr>
                    </a:p>
                  </a:txBody>
                  <a:tcPr marL="68580" marR="68580" marT="20574" marB="20574"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3930422"/>
                  </a:ext>
                </a:extLst>
              </a:tr>
            </a:tbl>
          </a:graphicData>
        </a:graphic>
      </p:graphicFrame>
      <p:sp>
        <p:nvSpPr>
          <p:cNvPr id="6" name="TextBox 5">
            <a:extLst>
              <a:ext uri="{FF2B5EF4-FFF2-40B4-BE49-F238E27FC236}">
                <a16:creationId xmlns:a16="http://schemas.microsoft.com/office/drawing/2014/main" id="{09C655D3-3C71-1682-C355-BEF34103BF1A}"/>
              </a:ext>
            </a:extLst>
          </p:cNvPr>
          <p:cNvSpPr txBox="1"/>
          <p:nvPr/>
        </p:nvSpPr>
        <p:spPr bwMode="gray">
          <a:xfrm>
            <a:off x="595312" y="5539260"/>
            <a:ext cx="4077976" cy="215444"/>
          </a:xfrm>
          <a:prstGeom prst="rect">
            <a:avLst/>
          </a:prstGeom>
          <a:noFill/>
        </p:spPr>
        <p:txBody>
          <a:bodyPr wrap="none" lIns="0" tIns="0" rIns="0" bIns="0" rtlCol="0">
            <a:spAutoFit/>
          </a:bodyPr>
          <a:lstStyle/>
          <a:p>
            <a:pPr algn="l">
              <a:spcBef>
                <a:spcPts val="600"/>
              </a:spcBef>
            </a:pPr>
            <a:r>
              <a:rPr lang="en-US" sz="1400" dirty="0"/>
              <a:t>*60% of PCMPs must meet the identified Threshold</a:t>
            </a:r>
          </a:p>
        </p:txBody>
      </p:sp>
    </p:spTree>
    <p:extLst>
      <p:ext uri="{BB962C8B-B14F-4D97-AF65-F5344CB8AC3E}">
        <p14:creationId xmlns:p14="http://schemas.microsoft.com/office/powerpoint/2010/main" val="2625577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0465A-C890-66D4-BB0B-3C8E32919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D32B22-FF46-C6E2-BA50-F4B457DBCECB}"/>
              </a:ext>
            </a:extLst>
          </p:cNvPr>
          <p:cNvSpPr>
            <a:spLocks noGrp="1"/>
          </p:cNvSpPr>
          <p:nvPr>
            <p:ph type="title"/>
          </p:nvPr>
        </p:nvSpPr>
        <p:spPr>
          <a:xfrm>
            <a:off x="600031" y="600031"/>
            <a:ext cx="10947804" cy="436273"/>
          </a:xfrm>
        </p:spPr>
        <p:txBody>
          <a:bodyPr/>
          <a:lstStyle/>
          <a:p>
            <a:pPr marL="226695" indent="-226695"/>
            <a:r>
              <a:rPr lang="en-US" sz="3150" dirty="0"/>
              <a:t>RAE 1 Quality Measure Performance Review</a:t>
            </a:r>
          </a:p>
        </p:txBody>
      </p:sp>
      <p:graphicFrame>
        <p:nvGraphicFramePr>
          <p:cNvPr id="3" name="Table Placeholder 5">
            <a:extLst>
              <a:ext uri="{FF2B5EF4-FFF2-40B4-BE49-F238E27FC236}">
                <a16:creationId xmlns:a16="http://schemas.microsoft.com/office/drawing/2014/main" id="{BF87C6E2-220E-5BA1-2D9E-589EDA225B29}"/>
              </a:ext>
            </a:extLst>
          </p:cNvPr>
          <p:cNvGraphicFramePr>
            <a:graphicFrameLocks/>
          </p:cNvGraphicFramePr>
          <p:nvPr>
            <p:extLst>
              <p:ext uri="{D42A27DB-BD31-4B8C-83A1-F6EECF244321}">
                <p14:modId xmlns:p14="http://schemas.microsoft.com/office/powerpoint/2010/main" val="2106336064"/>
              </p:ext>
            </p:extLst>
          </p:nvPr>
        </p:nvGraphicFramePr>
        <p:xfrm>
          <a:off x="600031" y="1176203"/>
          <a:ext cx="10947803" cy="2087859"/>
        </p:xfrm>
        <a:graphic>
          <a:graphicData uri="http://schemas.openxmlformats.org/drawingml/2006/table">
            <a:tbl>
              <a:tblPr firstRow="1" bandRow="1">
                <a:solidFill>
                  <a:schemeClr val="accent3"/>
                </a:solidFill>
                <a:tableStyleId>{8EC20E35-A176-4012-BC5E-935CFFF8708E}</a:tableStyleId>
              </a:tblPr>
              <a:tblGrid>
                <a:gridCol w="4689599">
                  <a:extLst>
                    <a:ext uri="{9D8B030D-6E8A-4147-A177-3AD203B41FA5}">
                      <a16:colId xmlns:a16="http://schemas.microsoft.com/office/drawing/2014/main" val="3182325754"/>
                    </a:ext>
                  </a:extLst>
                </a:gridCol>
                <a:gridCol w="2245489">
                  <a:extLst>
                    <a:ext uri="{9D8B030D-6E8A-4147-A177-3AD203B41FA5}">
                      <a16:colId xmlns:a16="http://schemas.microsoft.com/office/drawing/2014/main" val="1083103003"/>
                    </a:ext>
                  </a:extLst>
                </a:gridCol>
                <a:gridCol w="1921397">
                  <a:extLst>
                    <a:ext uri="{9D8B030D-6E8A-4147-A177-3AD203B41FA5}">
                      <a16:colId xmlns:a16="http://schemas.microsoft.com/office/drawing/2014/main" val="1578992995"/>
                    </a:ext>
                  </a:extLst>
                </a:gridCol>
                <a:gridCol w="2091318">
                  <a:extLst>
                    <a:ext uri="{9D8B030D-6E8A-4147-A177-3AD203B41FA5}">
                      <a16:colId xmlns:a16="http://schemas.microsoft.com/office/drawing/2014/main" val="2335211824"/>
                    </a:ext>
                  </a:extLst>
                </a:gridCol>
              </a:tblGrid>
              <a:tr h="541756">
                <a:tc gridSpan="4">
                  <a:txBody>
                    <a:bodyPr/>
                    <a:lstStyle/>
                    <a:p>
                      <a:pPr marL="0" marR="0" algn="ctr" defTabSz="457200" rtl="0" eaLnBrk="1" latinLnBrk="0" hangingPunct="1">
                        <a:lnSpc>
                          <a:spcPct val="100000"/>
                        </a:lnSpc>
                        <a:spcBef>
                          <a:spcPts val="0"/>
                        </a:spcBef>
                        <a:spcAft>
                          <a:spcPts val="0"/>
                        </a:spcAft>
                      </a:pPr>
                      <a:r>
                        <a:rPr lang="en-US" sz="1800" b="1" kern="1200" dirty="0">
                          <a:solidFill>
                            <a:schemeClr val="bg1"/>
                          </a:solidFill>
                          <a:effectLst/>
                          <a:latin typeface="+mn-lt"/>
                          <a:ea typeface="Calibri"/>
                          <a:cs typeface="Times New Roman"/>
                        </a:rPr>
                        <a:t>Regional Performance</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marL="0" marR="0" indent="0" algn="ctr" rtl="0" eaLnBrk="1" latinLnBrk="0" hangingPunct="1">
                        <a:lnSpc>
                          <a:spcPct val="100000"/>
                        </a:lnSpc>
                        <a:spcBef>
                          <a:spcPts val="0"/>
                        </a:spcBef>
                        <a:spcAft>
                          <a:spcPts val="0"/>
                        </a:spcAft>
                      </a:pPr>
                      <a:endParaRPr lang="en-US" sz="1800" b="1" kern="1200" dirty="0">
                        <a:solidFill>
                          <a:schemeClr val="bg1"/>
                        </a:solidFill>
                        <a:effectLst/>
                        <a:latin typeface="+mn-lt"/>
                        <a:ea typeface="Calibri"/>
                        <a:cs typeface="Times New Roman"/>
                      </a:endParaRP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lvl="0" indent="-140970" algn="ctr">
                        <a:lnSpc>
                          <a:spcPct val="100000"/>
                        </a:lnSpc>
                        <a:spcBef>
                          <a:spcPts val="0"/>
                        </a:spcBef>
                        <a:spcAft>
                          <a:spcPts val="0"/>
                        </a:spcAft>
                        <a:buNone/>
                      </a:pPr>
                      <a:endParaRPr lang="en-US" sz="1800" dirty="0">
                        <a:latin typeface="+mn-lt"/>
                      </a:endParaRP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lvl="0" indent="-140970" algn="ctr">
                        <a:lnSpc>
                          <a:spcPct val="100000"/>
                        </a:lnSpc>
                        <a:spcBef>
                          <a:spcPts val="0"/>
                        </a:spcBef>
                        <a:spcAft>
                          <a:spcPts val="0"/>
                        </a:spcAft>
                        <a:buNone/>
                      </a:pPr>
                      <a:endParaRPr lang="en-US" sz="1800" kern="1200" dirty="0">
                        <a:solidFill>
                          <a:schemeClr val="bg1"/>
                        </a:solidFill>
                        <a:effectLst/>
                        <a:latin typeface="+mn-lt"/>
                        <a:ea typeface="Calibri"/>
                        <a:cs typeface="Times New Roman"/>
                      </a:endParaRP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549006701"/>
                  </a:ext>
                </a:extLst>
              </a:tr>
              <a:tr h="541756">
                <a:tc>
                  <a:txBody>
                    <a:bodyPr/>
                    <a:lstStyle/>
                    <a:p>
                      <a:pPr marL="0" marR="0" algn="ctr" defTabSz="457200" rtl="0" eaLnBrk="1" latinLnBrk="0" hangingPunct="1">
                        <a:lnSpc>
                          <a:spcPct val="100000"/>
                        </a:lnSpc>
                        <a:spcBef>
                          <a:spcPts val="0"/>
                        </a:spcBef>
                        <a:spcAft>
                          <a:spcPts val="0"/>
                        </a:spcAft>
                      </a:pPr>
                      <a:r>
                        <a:rPr lang="en-US" sz="1800" b="1" kern="1200" dirty="0">
                          <a:solidFill>
                            <a:schemeClr val="bg1"/>
                          </a:solidFill>
                          <a:effectLst/>
                          <a:latin typeface="+mn-lt"/>
                          <a:ea typeface="Calibri"/>
                          <a:cs typeface="Times New Roman"/>
                        </a:rPr>
                        <a:t>Measure*</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indent="0" algn="ctr" rtl="0" eaLnBrk="1" latinLnBrk="0" hangingPunct="1">
                        <a:lnSpc>
                          <a:spcPct val="100000"/>
                        </a:lnSpc>
                        <a:spcBef>
                          <a:spcPts val="0"/>
                        </a:spcBef>
                        <a:spcAft>
                          <a:spcPts val="0"/>
                        </a:spcAft>
                      </a:pPr>
                      <a:r>
                        <a:rPr lang="en-US" sz="1800" b="1" kern="1200" dirty="0">
                          <a:solidFill>
                            <a:schemeClr val="bg1"/>
                          </a:solidFill>
                          <a:effectLst/>
                          <a:latin typeface="+mn-lt"/>
                          <a:ea typeface="Calibri"/>
                          <a:cs typeface="Times New Roman"/>
                        </a:rPr>
                        <a:t>CY2024 Baseline</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140970" algn="ctr">
                        <a:lnSpc>
                          <a:spcPct val="100000"/>
                        </a:lnSpc>
                        <a:spcBef>
                          <a:spcPts val="0"/>
                        </a:spcBef>
                        <a:spcAft>
                          <a:spcPts val="0"/>
                        </a:spcAft>
                        <a:buNone/>
                      </a:pPr>
                      <a:r>
                        <a:rPr lang="en-US" sz="1800" b="1" kern="1200" dirty="0">
                          <a:solidFill>
                            <a:schemeClr val="bg1"/>
                          </a:solidFill>
                          <a:effectLst/>
                          <a:latin typeface="+mn-lt"/>
                          <a:cs typeface="Times New Roman"/>
                        </a:rPr>
                        <a:t>SFY 25-26 Q3</a:t>
                      </a:r>
                      <a:endParaRPr lang="en-US" sz="1800" b="1" dirty="0">
                        <a:latin typeface="+mn-lt"/>
                      </a:endParaRP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lvl="0" indent="-140970" algn="ctr">
                        <a:lnSpc>
                          <a:spcPct val="100000"/>
                        </a:lnSpc>
                        <a:spcBef>
                          <a:spcPts val="0"/>
                        </a:spcBef>
                        <a:spcAft>
                          <a:spcPts val="0"/>
                        </a:spcAft>
                        <a:buNone/>
                      </a:pPr>
                      <a:r>
                        <a:rPr lang="en-US" sz="1800" b="1" kern="1200" dirty="0">
                          <a:solidFill>
                            <a:schemeClr val="bg1"/>
                          </a:solidFill>
                          <a:effectLst/>
                          <a:latin typeface="+mn-lt"/>
                          <a:ea typeface="Calibri"/>
                          <a:cs typeface="Times New Roman"/>
                        </a:rPr>
                        <a:t>Threshold Status</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58504681"/>
                  </a:ext>
                </a:extLst>
              </a:tr>
              <a:tr h="462591">
                <a:tc>
                  <a:txBody>
                    <a:bodyPr/>
                    <a:lstStyle/>
                    <a:p>
                      <a:pPr marL="0" marR="0" algn="l" rtl="0" eaLnBrk="1" latinLnBrk="0" hangingPunct="1">
                        <a:lnSpc>
                          <a:spcPct val="100000"/>
                        </a:lnSpc>
                        <a:spcBef>
                          <a:spcPts val="0"/>
                        </a:spcBef>
                        <a:spcAft>
                          <a:spcPts val="0"/>
                        </a:spcAft>
                      </a:pPr>
                      <a:r>
                        <a:rPr lang="en-US" sz="1800" b="1" kern="1200" dirty="0">
                          <a:solidFill>
                            <a:schemeClr val="accent1"/>
                          </a:solidFill>
                          <a:effectLst/>
                          <a:latin typeface="+mn-lt"/>
                          <a:ea typeface="Calibri"/>
                          <a:cs typeface="Times New Roman"/>
                        </a:rPr>
                        <a:t>Cervical Cancer Screening (CCS)</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a:lnSpc>
                          <a:spcPct val="100000"/>
                        </a:lnSpc>
                        <a:spcBef>
                          <a:spcPts val="0"/>
                        </a:spcBef>
                        <a:spcAft>
                          <a:spcPts val="0"/>
                        </a:spcAft>
                        <a:tabLst>
                          <a:tab pos="228600" algn="l"/>
                        </a:tabLst>
                      </a:pPr>
                      <a:r>
                        <a:rPr lang="en-US" sz="1800" dirty="0">
                          <a:solidFill>
                            <a:schemeClr val="accent1"/>
                          </a:solidFill>
                          <a:effectLst/>
                          <a:latin typeface="+mn-lt"/>
                          <a:ea typeface="Calibri"/>
                          <a:cs typeface="Times New Roman"/>
                        </a:rPr>
                        <a:t>47.28%</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dirty="0">
                          <a:solidFill>
                            <a:schemeClr val="accent1"/>
                          </a:solidFill>
                          <a:effectLst/>
                          <a:latin typeface="+mn-lt"/>
                          <a:ea typeface="Calibri"/>
                          <a:cs typeface="Times New Roman"/>
                        </a:rPr>
                        <a:t>47.60%</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defTabSz="914400" rtl="0" eaLnBrk="1" latinLnBrk="0" hangingPunct="1">
                        <a:lnSpc>
                          <a:spcPct val="100000"/>
                        </a:lnSpc>
                        <a:spcBef>
                          <a:spcPts val="0"/>
                        </a:spcBef>
                        <a:spcAft>
                          <a:spcPts val="0"/>
                        </a:spcAft>
                        <a:buNone/>
                      </a:pPr>
                      <a:r>
                        <a:rPr lang="en-US" sz="1800" b="0" i="0" u="none" strike="noStrike" kern="1200" noProof="0" dirty="0">
                          <a:solidFill>
                            <a:srgbClr val="000000"/>
                          </a:solidFill>
                          <a:effectLst/>
                          <a:latin typeface="+mn-lt"/>
                          <a:ea typeface="+mn-ea"/>
                          <a:cs typeface="+mn-cs"/>
                        </a:rPr>
                        <a:t>Basecamp</a:t>
                      </a:r>
                      <a:endParaRPr lang="en-US" sz="1800" b="0" i="0" u="none" strike="noStrike" kern="1200" dirty="0">
                        <a:solidFill>
                          <a:srgbClr val="000000"/>
                        </a:solidFill>
                        <a:effectLst/>
                        <a:latin typeface="+mn-lt"/>
                        <a:ea typeface="+mn-ea"/>
                        <a:cs typeface="+mn-cs"/>
                      </a:endParaRP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273452444"/>
                  </a:ext>
                </a:extLst>
              </a:tr>
              <a:tr h="541756">
                <a:tc>
                  <a:txBody>
                    <a:bodyPr/>
                    <a:lstStyle/>
                    <a:p>
                      <a:pPr marL="0" marR="0" algn="l" rtl="0" eaLnBrk="1" latinLnBrk="0" hangingPunct="1">
                        <a:lnSpc>
                          <a:spcPct val="100000"/>
                        </a:lnSpc>
                        <a:spcBef>
                          <a:spcPts val="0"/>
                        </a:spcBef>
                        <a:spcAft>
                          <a:spcPts val="0"/>
                        </a:spcAft>
                      </a:pPr>
                      <a:r>
                        <a:rPr lang="en-US" sz="1800" b="1" kern="1200" dirty="0">
                          <a:solidFill>
                            <a:schemeClr val="accent1"/>
                          </a:solidFill>
                          <a:effectLst/>
                          <a:latin typeface="+mn-lt"/>
                          <a:ea typeface="Calibri"/>
                          <a:cs typeface="Times New Roman"/>
                        </a:rPr>
                        <a:t>Colorectal Cancer Screening (COL)</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b="0" i="0" u="none" strike="noStrike" noProof="0" dirty="0">
                          <a:solidFill>
                            <a:schemeClr val="accent1"/>
                          </a:solidFill>
                          <a:effectLst/>
                          <a:latin typeface="+mn-lt"/>
                        </a:rPr>
                        <a:t>30.26%</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a:lnSpc>
                          <a:spcPct val="100000"/>
                        </a:lnSpc>
                        <a:spcBef>
                          <a:spcPts val="0"/>
                        </a:spcBef>
                        <a:spcAft>
                          <a:spcPts val="0"/>
                        </a:spcAft>
                        <a:buNone/>
                      </a:pPr>
                      <a:r>
                        <a:rPr lang="en-US" sz="1800" dirty="0">
                          <a:solidFill>
                            <a:schemeClr val="accent1"/>
                          </a:solidFill>
                          <a:effectLst/>
                          <a:latin typeface="+mn-lt"/>
                          <a:ea typeface="Calibri"/>
                          <a:cs typeface="Times New Roman"/>
                        </a:rPr>
                        <a:t>33.64%</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defTabSz="914400" rtl="0" eaLnBrk="1" latinLnBrk="0" hangingPunct="1">
                        <a:lnSpc>
                          <a:spcPct val="100000"/>
                        </a:lnSpc>
                        <a:spcBef>
                          <a:spcPts val="0"/>
                        </a:spcBef>
                        <a:spcAft>
                          <a:spcPts val="0"/>
                        </a:spcAft>
                        <a:buNone/>
                      </a:pPr>
                      <a:r>
                        <a:rPr lang="en-US" sz="1800" b="0" i="0" u="none" strike="noStrike" kern="1200" noProof="0" dirty="0">
                          <a:solidFill>
                            <a:srgbClr val="000000"/>
                          </a:solidFill>
                          <a:effectLst/>
                          <a:latin typeface="+mn-lt"/>
                          <a:ea typeface="+mn-ea"/>
                          <a:cs typeface="+mn-cs"/>
                        </a:rPr>
                        <a:t>Basecamp</a:t>
                      </a:r>
                      <a:endParaRPr lang="en-US" sz="1800" b="0" i="0" u="none" strike="noStrike" kern="1200" dirty="0">
                        <a:solidFill>
                          <a:srgbClr val="000000"/>
                        </a:solidFill>
                        <a:effectLst/>
                        <a:latin typeface="+mn-lt"/>
                        <a:ea typeface="+mn-ea"/>
                        <a:cs typeface="+mn-cs"/>
                      </a:endParaRP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3779904968"/>
                  </a:ext>
                </a:extLst>
              </a:tr>
            </a:tbl>
          </a:graphicData>
        </a:graphic>
      </p:graphicFrame>
      <p:sp>
        <p:nvSpPr>
          <p:cNvPr id="4" name="TextBox 3">
            <a:extLst>
              <a:ext uri="{FF2B5EF4-FFF2-40B4-BE49-F238E27FC236}">
                <a16:creationId xmlns:a16="http://schemas.microsoft.com/office/drawing/2014/main" id="{59BD0A53-59DA-3B95-EE8F-BB03A62C16A7}"/>
              </a:ext>
            </a:extLst>
          </p:cNvPr>
          <p:cNvSpPr txBox="1"/>
          <p:nvPr/>
        </p:nvSpPr>
        <p:spPr>
          <a:xfrm>
            <a:off x="595313" y="5807599"/>
            <a:ext cx="5067413" cy="307777"/>
          </a:xfrm>
          <a:prstGeom prst="rect">
            <a:avLst/>
          </a:prstGeom>
          <a:noFill/>
        </p:spPr>
        <p:txBody>
          <a:bodyPr wrap="none" lIns="91440" tIns="45720" rIns="91440" bIns="45720" rtlCol="0" anchor="t">
            <a:spAutoFit/>
          </a:bodyPr>
          <a:lstStyle/>
          <a:p>
            <a:r>
              <a:rPr lang="en-US" sz="1400" i="1" dirty="0">
                <a:solidFill>
                  <a:srgbClr val="002677"/>
                </a:solidFill>
                <a:latin typeface="Arial"/>
                <a:cs typeface="Arial"/>
              </a:rPr>
              <a:t>*Measure performance does not include 90-day claims runout</a:t>
            </a:r>
          </a:p>
        </p:txBody>
      </p:sp>
      <p:graphicFrame>
        <p:nvGraphicFramePr>
          <p:cNvPr id="6" name="Table Placeholder 5">
            <a:extLst>
              <a:ext uri="{FF2B5EF4-FFF2-40B4-BE49-F238E27FC236}">
                <a16:creationId xmlns:a16="http://schemas.microsoft.com/office/drawing/2014/main" id="{AFCE40B4-9C0E-3D7B-3B79-C8B360E5693B}"/>
              </a:ext>
            </a:extLst>
          </p:cNvPr>
          <p:cNvGraphicFramePr>
            <a:graphicFrameLocks/>
          </p:cNvGraphicFramePr>
          <p:nvPr>
            <p:extLst>
              <p:ext uri="{D42A27DB-BD31-4B8C-83A1-F6EECF244321}">
                <p14:modId xmlns:p14="http://schemas.microsoft.com/office/powerpoint/2010/main" val="327984580"/>
              </p:ext>
            </p:extLst>
          </p:nvPr>
        </p:nvGraphicFramePr>
        <p:xfrm>
          <a:off x="595313" y="3468750"/>
          <a:ext cx="10947803" cy="2338849"/>
        </p:xfrm>
        <a:graphic>
          <a:graphicData uri="http://schemas.openxmlformats.org/drawingml/2006/table">
            <a:tbl>
              <a:tblPr firstRow="1" bandRow="1">
                <a:solidFill>
                  <a:schemeClr val="accent3"/>
                </a:solidFill>
                <a:tableStyleId>{8EC20E35-A176-4012-BC5E-935CFFF8708E}</a:tableStyleId>
              </a:tblPr>
              <a:tblGrid>
                <a:gridCol w="4689599">
                  <a:extLst>
                    <a:ext uri="{9D8B030D-6E8A-4147-A177-3AD203B41FA5}">
                      <a16:colId xmlns:a16="http://schemas.microsoft.com/office/drawing/2014/main" val="3182325754"/>
                    </a:ext>
                  </a:extLst>
                </a:gridCol>
                <a:gridCol w="2245489">
                  <a:extLst>
                    <a:ext uri="{9D8B030D-6E8A-4147-A177-3AD203B41FA5}">
                      <a16:colId xmlns:a16="http://schemas.microsoft.com/office/drawing/2014/main" val="1083103003"/>
                    </a:ext>
                  </a:extLst>
                </a:gridCol>
                <a:gridCol w="4012715">
                  <a:extLst>
                    <a:ext uri="{9D8B030D-6E8A-4147-A177-3AD203B41FA5}">
                      <a16:colId xmlns:a16="http://schemas.microsoft.com/office/drawing/2014/main" val="1578992995"/>
                    </a:ext>
                  </a:extLst>
                </a:gridCol>
              </a:tblGrid>
              <a:tr h="429736">
                <a:tc gridSpan="3">
                  <a:txBody>
                    <a:bodyPr/>
                    <a:lstStyle/>
                    <a:p>
                      <a:pPr marL="0" marR="0" algn="ctr" defTabSz="457200" rtl="0" eaLnBrk="1" latinLnBrk="0" hangingPunct="1">
                        <a:lnSpc>
                          <a:spcPct val="100000"/>
                        </a:lnSpc>
                        <a:spcBef>
                          <a:spcPts val="0"/>
                        </a:spcBef>
                        <a:spcAft>
                          <a:spcPts val="0"/>
                        </a:spcAft>
                      </a:pPr>
                      <a:r>
                        <a:rPr lang="en-US" sz="1800" b="1" kern="1200" dirty="0">
                          <a:solidFill>
                            <a:schemeClr val="bg1"/>
                          </a:solidFill>
                          <a:effectLst/>
                          <a:latin typeface="+mn-lt"/>
                          <a:ea typeface="Calibri"/>
                          <a:cs typeface="Times New Roman"/>
                        </a:rPr>
                        <a:t>RAE 1 Performance</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hMerge="1">
                  <a:txBody>
                    <a:bodyPr/>
                    <a:lstStyle/>
                    <a:p>
                      <a:pPr marL="0" marR="0" indent="0" algn="ctr" rtl="0" eaLnBrk="1" latinLnBrk="0" hangingPunct="1">
                        <a:lnSpc>
                          <a:spcPct val="100000"/>
                        </a:lnSpc>
                        <a:spcBef>
                          <a:spcPts val="0"/>
                        </a:spcBef>
                        <a:spcAft>
                          <a:spcPts val="0"/>
                        </a:spcAft>
                      </a:pPr>
                      <a:endParaRPr lang="en-US" sz="1800" b="1" kern="1200" dirty="0">
                        <a:solidFill>
                          <a:schemeClr val="bg1"/>
                        </a:solidFill>
                        <a:effectLst/>
                        <a:latin typeface="+mn-lt"/>
                        <a:ea typeface="Calibri"/>
                        <a:cs typeface="Times New Roman"/>
                      </a:endParaRP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marR="0" lvl="0" indent="-140970" algn="ctr">
                        <a:lnSpc>
                          <a:spcPct val="100000"/>
                        </a:lnSpc>
                        <a:spcBef>
                          <a:spcPts val="0"/>
                        </a:spcBef>
                        <a:spcAft>
                          <a:spcPts val="0"/>
                        </a:spcAft>
                        <a:buNone/>
                      </a:pPr>
                      <a:endParaRPr lang="en-US" sz="1800" dirty="0">
                        <a:latin typeface="+mn-lt"/>
                      </a:endParaRP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549006701"/>
                  </a:ext>
                </a:extLst>
              </a:tr>
              <a:tr h="636371">
                <a:tc>
                  <a:txBody>
                    <a:bodyPr/>
                    <a:lstStyle/>
                    <a:p>
                      <a:pPr marL="0" marR="0" algn="ctr" defTabSz="457200" rtl="0" eaLnBrk="1" latinLnBrk="0" hangingPunct="1">
                        <a:lnSpc>
                          <a:spcPct val="100000"/>
                        </a:lnSpc>
                        <a:spcBef>
                          <a:spcPts val="0"/>
                        </a:spcBef>
                        <a:spcAft>
                          <a:spcPts val="0"/>
                        </a:spcAft>
                      </a:pPr>
                      <a:r>
                        <a:rPr lang="en-US" sz="1800" b="1" kern="1200" dirty="0">
                          <a:solidFill>
                            <a:schemeClr val="bg1"/>
                          </a:solidFill>
                          <a:effectLst/>
                          <a:latin typeface="+mn-lt"/>
                          <a:ea typeface="Calibri"/>
                          <a:cs typeface="Times New Roman"/>
                        </a:rPr>
                        <a:t>Measure*</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lvl="0" indent="-140970" algn="ctr">
                        <a:lnSpc>
                          <a:spcPct val="100000"/>
                        </a:lnSpc>
                        <a:spcBef>
                          <a:spcPts val="0"/>
                        </a:spcBef>
                        <a:spcAft>
                          <a:spcPts val="0"/>
                        </a:spcAft>
                        <a:buNone/>
                      </a:pPr>
                      <a:r>
                        <a:rPr lang="en-US" sz="1800" b="1" kern="1200" dirty="0">
                          <a:solidFill>
                            <a:schemeClr val="bg1"/>
                          </a:solidFill>
                          <a:effectLst/>
                          <a:latin typeface="+mn-lt"/>
                          <a:ea typeface="Calibri"/>
                          <a:cs typeface="Times New Roman"/>
                        </a:rPr>
                        <a:t>SFY 25-26 Q3 Threshold Status</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140970" algn="ctr">
                        <a:lnSpc>
                          <a:spcPct val="100000"/>
                        </a:lnSpc>
                        <a:spcBef>
                          <a:spcPts val="0"/>
                        </a:spcBef>
                        <a:spcAft>
                          <a:spcPts val="0"/>
                        </a:spcAft>
                        <a:buNone/>
                      </a:pPr>
                      <a:r>
                        <a:rPr lang="en-US" sz="1800" b="1" kern="1200" dirty="0">
                          <a:solidFill>
                            <a:schemeClr val="bg1"/>
                          </a:solidFill>
                          <a:effectLst/>
                          <a:latin typeface="+mn-lt"/>
                          <a:cs typeface="Times New Roman"/>
                        </a:rPr>
                        <a:t>Opportunity for Improvement</a:t>
                      </a: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58504681"/>
                  </a:ext>
                </a:extLst>
              </a:tr>
              <a:tr h="636371">
                <a:tc>
                  <a:txBody>
                    <a:bodyPr/>
                    <a:lstStyle/>
                    <a:p>
                      <a:pPr marL="0" marR="0" algn="l" rtl="0" eaLnBrk="1" latinLnBrk="0" hangingPunct="1">
                        <a:lnSpc>
                          <a:spcPct val="100000"/>
                        </a:lnSpc>
                        <a:spcBef>
                          <a:spcPts val="0"/>
                        </a:spcBef>
                        <a:spcAft>
                          <a:spcPts val="0"/>
                        </a:spcAft>
                      </a:pPr>
                      <a:r>
                        <a:rPr lang="en-US" sz="1800" b="1" kern="1200" dirty="0">
                          <a:solidFill>
                            <a:schemeClr val="accent1"/>
                          </a:solidFill>
                          <a:effectLst/>
                          <a:latin typeface="+mn-lt"/>
                          <a:ea typeface="Calibri"/>
                          <a:cs typeface="Times New Roman"/>
                        </a:rPr>
                        <a:t>Cervical Cancer Screening (CCS)</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defTabSz="914400" rtl="0" eaLnBrk="1" latinLnBrk="0" hangingPunct="1">
                        <a:lnSpc>
                          <a:spcPct val="100000"/>
                        </a:lnSpc>
                        <a:spcBef>
                          <a:spcPts val="0"/>
                        </a:spcBef>
                        <a:spcAft>
                          <a:spcPts val="0"/>
                        </a:spcAft>
                        <a:buNone/>
                      </a:pPr>
                      <a:r>
                        <a:rPr lang="en-US" sz="1800" b="0" i="0" u="none" strike="noStrike" kern="1200" noProof="0" dirty="0">
                          <a:solidFill>
                            <a:srgbClr val="000000"/>
                          </a:solidFill>
                          <a:effectLst/>
                          <a:latin typeface="+mn-lt"/>
                          <a:ea typeface="+mn-ea"/>
                          <a:cs typeface="+mn-cs"/>
                        </a:rPr>
                        <a:t>Not Meeting</a:t>
                      </a:r>
                      <a:endParaRPr lang="en-US" sz="1800" b="0" i="0" u="none" strike="noStrike" kern="1200" dirty="0">
                        <a:solidFill>
                          <a:srgbClr val="000000"/>
                        </a:solidFill>
                        <a:effectLst/>
                        <a:latin typeface="+mn-lt"/>
                        <a:ea typeface="+mn-ea"/>
                        <a:cs typeface="+mn-cs"/>
                      </a:endParaRP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285750" lvl="0" indent="-285750" algn="l" defTabSz="914400" rtl="0" eaLnBrk="1" latinLnBrk="0" hangingPunct="1">
                        <a:lnSpc>
                          <a:spcPct val="100000"/>
                        </a:lnSpc>
                        <a:spcBef>
                          <a:spcPts val="0"/>
                        </a:spcBef>
                        <a:spcAft>
                          <a:spcPts val="0"/>
                        </a:spcAft>
                        <a:buFont typeface="Arial" panose="020B0604020202020204" pitchFamily="34" charset="0"/>
                        <a:buChar char="•"/>
                      </a:pPr>
                      <a:r>
                        <a:rPr lang="en-US" sz="1800" b="0" i="0" u="none" strike="noStrike" kern="1200" noProof="0" dirty="0">
                          <a:solidFill>
                            <a:srgbClr val="000000"/>
                          </a:solidFill>
                          <a:effectLst/>
                          <a:latin typeface="+mn-lt"/>
                          <a:ea typeface="+mn-ea"/>
                          <a:cs typeface="+mn-cs"/>
                        </a:rPr>
                        <a:t>12 more practices to meet Summit Threshold</a:t>
                      </a:r>
                      <a:endParaRPr lang="en-US" sz="1800" b="0" i="0" u="none" strike="noStrike" kern="1200" dirty="0">
                        <a:solidFill>
                          <a:srgbClr val="000000"/>
                        </a:solidFill>
                        <a:effectLst/>
                        <a:latin typeface="+mn-lt"/>
                        <a:ea typeface="+mn-ea"/>
                        <a:cs typeface="+mn-cs"/>
                      </a:endParaRPr>
                    </a:p>
                  </a:txBody>
                  <a:tcPr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73452444"/>
                  </a:ext>
                </a:extLst>
              </a:tr>
              <a:tr h="636371">
                <a:tc>
                  <a:txBody>
                    <a:bodyPr/>
                    <a:lstStyle/>
                    <a:p>
                      <a:pPr marL="0" marR="0" algn="l" rtl="0" eaLnBrk="1" latinLnBrk="0" hangingPunct="1">
                        <a:lnSpc>
                          <a:spcPct val="100000"/>
                        </a:lnSpc>
                        <a:spcBef>
                          <a:spcPts val="0"/>
                        </a:spcBef>
                        <a:spcAft>
                          <a:spcPts val="0"/>
                        </a:spcAft>
                      </a:pPr>
                      <a:r>
                        <a:rPr lang="en-US" sz="1800" b="1" kern="1200" dirty="0">
                          <a:solidFill>
                            <a:schemeClr val="accent1"/>
                          </a:solidFill>
                          <a:effectLst/>
                          <a:latin typeface="+mn-lt"/>
                          <a:ea typeface="Calibri"/>
                          <a:cs typeface="Times New Roman"/>
                        </a:rPr>
                        <a:t>Colorectal Cancer Screening (COL)</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defTabSz="914400" rtl="0" eaLnBrk="1" latinLnBrk="0" hangingPunct="1">
                        <a:lnSpc>
                          <a:spcPct val="100000"/>
                        </a:lnSpc>
                        <a:spcBef>
                          <a:spcPts val="0"/>
                        </a:spcBef>
                        <a:spcAft>
                          <a:spcPts val="0"/>
                        </a:spcAft>
                        <a:buNone/>
                      </a:pPr>
                      <a:r>
                        <a:rPr lang="en-US" sz="1800" b="0" i="0" u="none" strike="noStrike" kern="1200" noProof="0" dirty="0">
                          <a:solidFill>
                            <a:srgbClr val="000000"/>
                          </a:solidFill>
                          <a:effectLst/>
                          <a:latin typeface="+mn-lt"/>
                          <a:ea typeface="+mn-ea"/>
                          <a:cs typeface="+mn-cs"/>
                        </a:rPr>
                        <a:t>Not Meeting</a:t>
                      </a:r>
                      <a:endParaRPr lang="en-US" sz="1800" b="0" i="0" u="none" strike="noStrike" kern="1200" dirty="0">
                        <a:solidFill>
                          <a:srgbClr val="000000"/>
                        </a:solidFill>
                        <a:effectLst/>
                        <a:latin typeface="+mn-lt"/>
                        <a:ea typeface="+mn-ea"/>
                        <a:cs typeface="+mn-cs"/>
                      </a:endParaRP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pPr marL="285750" lvl="0" indent="-285750" algn="l" defTabSz="914400" rtl="0" eaLnBrk="1" latinLnBrk="0" hangingPunct="1">
                        <a:lnSpc>
                          <a:spcPct val="100000"/>
                        </a:lnSpc>
                        <a:spcBef>
                          <a:spcPts val="0"/>
                        </a:spcBef>
                        <a:spcAft>
                          <a:spcPts val="0"/>
                        </a:spcAft>
                        <a:buFont typeface="Arial" panose="020B0604020202020204" pitchFamily="34" charset="0"/>
                        <a:buChar char="•"/>
                      </a:pPr>
                      <a:r>
                        <a:rPr lang="en-US" sz="1800" b="0" i="0" u="none" strike="noStrike" kern="1200" dirty="0">
                          <a:solidFill>
                            <a:srgbClr val="000000"/>
                          </a:solidFill>
                          <a:effectLst/>
                          <a:latin typeface="+mn-lt"/>
                          <a:ea typeface="+mn-ea"/>
                          <a:cs typeface="+mn-cs"/>
                        </a:rPr>
                        <a:t>7 more practices to meet Summit Threshold</a:t>
                      </a:r>
                    </a:p>
                  </a:txBody>
                  <a:tcPr marR="45720" marT="27432" marB="274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79904968"/>
                  </a:ext>
                </a:extLst>
              </a:tr>
            </a:tbl>
          </a:graphicData>
        </a:graphic>
      </p:graphicFrame>
    </p:spTree>
    <p:extLst>
      <p:ext uri="{BB962C8B-B14F-4D97-AF65-F5344CB8AC3E}">
        <p14:creationId xmlns:p14="http://schemas.microsoft.com/office/powerpoint/2010/main" val="3652361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C0CF6-9864-0DA1-1BAC-B360248DEE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2FDA06-FDF5-989A-4D95-17B612643010}"/>
              </a:ext>
            </a:extLst>
          </p:cNvPr>
          <p:cNvSpPr>
            <a:spLocks noGrp="1"/>
          </p:cNvSpPr>
          <p:nvPr>
            <p:ph type="title"/>
          </p:nvPr>
        </p:nvSpPr>
        <p:spPr>
          <a:xfrm>
            <a:off x="597065" y="3210523"/>
            <a:ext cx="8686800" cy="664797"/>
          </a:xfrm>
        </p:spPr>
        <p:txBody>
          <a:bodyPr/>
          <a:lstStyle/>
          <a:p>
            <a:r>
              <a:rPr lang="en-US" dirty="0"/>
              <a:t>RAE 1 KPI Measure Review </a:t>
            </a:r>
          </a:p>
        </p:txBody>
      </p:sp>
      <p:sp>
        <p:nvSpPr>
          <p:cNvPr id="3" name="Text Placeholder 2">
            <a:extLst>
              <a:ext uri="{FF2B5EF4-FFF2-40B4-BE49-F238E27FC236}">
                <a16:creationId xmlns:a16="http://schemas.microsoft.com/office/drawing/2014/main" id="{4399A6BF-49D0-31EB-4C0B-BC0BB92F6E4B}"/>
              </a:ext>
            </a:extLst>
          </p:cNvPr>
          <p:cNvSpPr>
            <a:spLocks noGrp="1"/>
          </p:cNvSpPr>
          <p:nvPr>
            <p:ph type="body" idx="1"/>
          </p:nvPr>
        </p:nvSpPr>
        <p:spPr>
          <a:xfrm>
            <a:off x="597065" y="4018667"/>
            <a:ext cx="8686800" cy="892552"/>
          </a:xfrm>
        </p:spPr>
        <p:txBody>
          <a:bodyPr vert="horz" lIns="0" tIns="0" rIns="0" bIns="0" rtlCol="0" anchor="t">
            <a:spAutoFit/>
          </a:bodyPr>
          <a:lstStyle/>
          <a:p>
            <a:pPr lvl="1" indent="-226695"/>
            <a:r>
              <a:rPr lang="en-US" sz="2400" dirty="0"/>
              <a:t>Cervical Cancer Screening</a:t>
            </a:r>
          </a:p>
          <a:p>
            <a:pPr lvl="1" indent="-226695"/>
            <a:r>
              <a:rPr lang="en-US" sz="2400" dirty="0">
                <a:cs typeface="Arial"/>
              </a:rPr>
              <a:t>Colorectal Cancer Screening</a:t>
            </a:r>
          </a:p>
        </p:txBody>
      </p:sp>
    </p:spTree>
    <p:extLst>
      <p:ext uri="{BB962C8B-B14F-4D97-AF65-F5344CB8AC3E}">
        <p14:creationId xmlns:p14="http://schemas.microsoft.com/office/powerpoint/2010/main" val="2555028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EC425A20-0435-6145-AE74-E07753279196}"/>
              </a:ext>
            </a:extLst>
          </p:cNvPr>
          <p:cNvSpPr>
            <a:spLocks noGrp="1"/>
          </p:cNvSpPr>
          <p:nvPr>
            <p:ph type="title"/>
          </p:nvPr>
        </p:nvSpPr>
        <p:spPr>
          <a:xfrm>
            <a:off x="517233" y="469286"/>
            <a:ext cx="11163808" cy="588841"/>
          </a:xfrm>
        </p:spPr>
        <p:txBody>
          <a:bodyPr vert="horz" lIns="91440" tIns="45720" rIns="91440" bIns="45720" rtlCol="0" anchor="t">
            <a:normAutofit/>
          </a:bodyPr>
          <a:lstStyle/>
          <a:p>
            <a:r>
              <a:rPr lang="en-US" dirty="0"/>
              <a:t>Cervical Cancer Screening (CCS)</a:t>
            </a:r>
            <a:endParaRPr lang="en-US" kern="1200" dirty="0"/>
          </a:p>
        </p:txBody>
      </p:sp>
      <p:sp>
        <p:nvSpPr>
          <p:cNvPr id="2" name="TextBox 1">
            <a:extLst>
              <a:ext uri="{FF2B5EF4-FFF2-40B4-BE49-F238E27FC236}">
                <a16:creationId xmlns:a16="http://schemas.microsoft.com/office/drawing/2014/main" id="{23F6B01E-F4DF-0334-2C04-93354F094DAD}"/>
              </a:ext>
            </a:extLst>
          </p:cNvPr>
          <p:cNvSpPr txBox="1"/>
          <p:nvPr/>
        </p:nvSpPr>
        <p:spPr>
          <a:xfrm>
            <a:off x="510959" y="1058127"/>
            <a:ext cx="11005851"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Arial"/>
              </a:rPr>
              <a:t>Measure Description</a:t>
            </a:r>
          </a:p>
          <a:p>
            <a:r>
              <a:rPr lang="en-US" dirty="0"/>
              <a:t>The percentage of patients ages 21 to 64 who were recommended for routine cervical cancer</a:t>
            </a:r>
          </a:p>
          <a:p>
            <a:r>
              <a:rPr lang="en-US" dirty="0"/>
              <a:t>screening and were screened for cervical cancer using any of the following criteria:</a:t>
            </a:r>
          </a:p>
          <a:p>
            <a:pPr marL="800100" lvl="1" indent="-342900">
              <a:buFont typeface="Arial" panose="020B0604020202020204" pitchFamily="34" charset="0"/>
              <a:buChar char="•"/>
            </a:pPr>
            <a:r>
              <a:rPr lang="en-US" dirty="0"/>
              <a:t>Patients ages 21 to 64 who were recommended for routine cervical cancer screening and had cervical cytology performed within the last 3 years. </a:t>
            </a:r>
          </a:p>
          <a:p>
            <a:pPr marL="800100" lvl="1" indent="-342900">
              <a:buFont typeface="Arial" panose="020B0604020202020204" pitchFamily="34" charset="0"/>
              <a:buChar char="•"/>
            </a:pPr>
            <a:r>
              <a:rPr lang="en-US" dirty="0"/>
              <a:t>Patients ages 30 to 64 who were recommended for routine cervical cancer screening and had cervical high-risk human papillomavirus (hrHPV) tested within the last 5 years. </a:t>
            </a:r>
          </a:p>
          <a:p>
            <a:pPr marL="800100" lvl="1" indent="-342900">
              <a:buFont typeface="Arial" panose="020B0604020202020204" pitchFamily="34" charset="0"/>
              <a:buChar char="•"/>
            </a:pPr>
            <a:r>
              <a:rPr lang="en-US" dirty="0"/>
              <a:t>Patients ages 30 to 64 who were recommended for routine cervical cancer screening and had cervical cytology/high-risk human papillomavirus (hrHPV) cotesting within the last 5 years.</a:t>
            </a:r>
          </a:p>
          <a:p>
            <a:endParaRPr lang="en-US" b="1" dirty="0">
              <a:highlight>
                <a:srgbClr val="FFFF00"/>
              </a:highlight>
              <a:cs typeface="Arial"/>
            </a:endParaRPr>
          </a:p>
          <a:p>
            <a:r>
              <a:rPr lang="en-US" b="1" dirty="0">
                <a:cs typeface="Arial"/>
              </a:rPr>
              <a:t>Denominator</a:t>
            </a:r>
          </a:p>
          <a:p>
            <a:pPr lvl="0"/>
            <a:r>
              <a:rPr lang="en-US" dirty="0"/>
              <a:t>Patients ages 24-64 as of the last day of the measurement period and meet the criteria for</a:t>
            </a:r>
          </a:p>
          <a:p>
            <a:pPr lvl="0"/>
            <a:r>
              <a:rPr lang="en-US" dirty="0"/>
              <a:t>participation:</a:t>
            </a:r>
          </a:p>
          <a:p>
            <a:pPr marL="800100" lvl="1" indent="-342900">
              <a:buFont typeface="Arial" panose="020B0604020202020204" pitchFamily="34" charset="0"/>
              <a:buChar char="•"/>
            </a:pPr>
            <a:r>
              <a:rPr lang="en-US" dirty="0"/>
              <a:t>Administrative gender of female at any time in their history</a:t>
            </a:r>
          </a:p>
          <a:p>
            <a:pPr marL="800100" lvl="1" indent="-342900">
              <a:buFont typeface="Arial" panose="020B0604020202020204" pitchFamily="34" charset="0"/>
              <a:buChar char="•"/>
            </a:pPr>
            <a:r>
              <a:rPr lang="en-US" dirty="0"/>
              <a:t>Sex assigned at birth of female at any time in their history</a:t>
            </a:r>
          </a:p>
          <a:p>
            <a:pPr marL="800100" lvl="1" indent="-342900">
              <a:buFont typeface="Arial" panose="020B0604020202020204" pitchFamily="34" charset="0"/>
              <a:buChar char="•"/>
            </a:pPr>
            <a:r>
              <a:rPr lang="en-US" dirty="0"/>
              <a:t>Sex parameter for clinical use of female during 2026</a:t>
            </a:r>
            <a:endParaRPr lang="en-US" b="1" dirty="0">
              <a:highlight>
                <a:srgbClr val="FFFF00"/>
              </a:highlight>
            </a:endParaRPr>
          </a:p>
        </p:txBody>
      </p:sp>
    </p:spTree>
    <p:extLst>
      <p:ext uri="{BB962C8B-B14F-4D97-AF65-F5344CB8AC3E}">
        <p14:creationId xmlns:p14="http://schemas.microsoft.com/office/powerpoint/2010/main" val="187226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F0CC8-2AB2-E1B4-5B3C-6568E39C233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A540237-4BD2-6991-C6D1-77D2F62F335A}"/>
              </a:ext>
            </a:extLst>
          </p:cNvPr>
          <p:cNvSpPr>
            <a:spLocks noGrp="1"/>
          </p:cNvSpPr>
          <p:nvPr>
            <p:ph type="title"/>
          </p:nvPr>
        </p:nvSpPr>
        <p:spPr>
          <a:xfrm>
            <a:off x="517233" y="469286"/>
            <a:ext cx="11163808" cy="588841"/>
          </a:xfrm>
        </p:spPr>
        <p:txBody>
          <a:bodyPr vert="horz" lIns="91440" tIns="45720" rIns="91440" bIns="45720" rtlCol="0" anchor="t">
            <a:normAutofit/>
          </a:bodyPr>
          <a:lstStyle/>
          <a:p>
            <a:r>
              <a:rPr lang="en-US" dirty="0"/>
              <a:t>Cervical Cancer Screening (CCS)</a:t>
            </a:r>
            <a:endParaRPr lang="en-US" kern="1200" dirty="0"/>
          </a:p>
        </p:txBody>
      </p:sp>
      <p:sp>
        <p:nvSpPr>
          <p:cNvPr id="2" name="TextBox 1">
            <a:extLst>
              <a:ext uri="{FF2B5EF4-FFF2-40B4-BE49-F238E27FC236}">
                <a16:creationId xmlns:a16="http://schemas.microsoft.com/office/drawing/2014/main" id="{E4CC8547-1566-9470-3E69-5FA94DD01C11}"/>
              </a:ext>
            </a:extLst>
          </p:cNvPr>
          <p:cNvSpPr txBox="1"/>
          <p:nvPr/>
        </p:nvSpPr>
        <p:spPr>
          <a:xfrm>
            <a:off x="510959" y="1058127"/>
            <a:ext cx="11005851"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Arial"/>
              </a:rPr>
              <a:t>Numerator</a:t>
            </a:r>
          </a:p>
          <a:p>
            <a:r>
              <a:rPr lang="en-US" dirty="0"/>
              <a:t>Patients recommended for routine cervical cancer screening who were screened for cervical cancer. Either of the following meets criteria:</a:t>
            </a:r>
          </a:p>
          <a:p>
            <a:pPr marL="800100" lvl="1" indent="-342900">
              <a:buFont typeface="Arial" panose="020B0604020202020204" pitchFamily="34" charset="0"/>
              <a:buChar char="•"/>
            </a:pPr>
            <a:r>
              <a:rPr lang="en-US" dirty="0"/>
              <a:t>Patients ages 24 to 64 who were recommended for routine cervical cancer screening and had cervical cytology during the measurement period or the 2 years prior to the measurement period.</a:t>
            </a:r>
          </a:p>
          <a:p>
            <a:pPr marL="800100" lvl="1" indent="-342900">
              <a:buFont typeface="Arial" panose="020B0604020202020204" pitchFamily="34" charset="0"/>
              <a:buChar char="•"/>
            </a:pPr>
            <a:r>
              <a:rPr lang="en-US" dirty="0"/>
              <a:t>Patients ages 30 to 64 who were recommended for routine cervical cancer screening and had cervical high-risk human papillomavirus (hrHPV) testing during the measurement period or the 4 years prior to the measurement period, and who were ages 30 or older on the test date. </a:t>
            </a:r>
          </a:p>
          <a:p>
            <a:pPr lvl="1"/>
            <a:endParaRPr lang="en-US" b="1" dirty="0">
              <a:highlight>
                <a:srgbClr val="00FFFF"/>
              </a:highlight>
            </a:endParaRPr>
          </a:p>
          <a:p>
            <a:r>
              <a:rPr lang="en-US" b="1" dirty="0">
                <a:cs typeface="Arial"/>
              </a:rPr>
              <a:t>Exclusions</a:t>
            </a:r>
          </a:p>
          <a:p>
            <a:pPr marL="742950" lvl="1" indent="-285750">
              <a:buFont typeface="Arial" panose="020B0604020202020204" pitchFamily="34" charset="0"/>
              <a:buChar char="•"/>
            </a:pPr>
            <a:r>
              <a:rPr lang="en-US" dirty="0"/>
              <a:t>Patients receiving hospice or palliative care any time during 2026.</a:t>
            </a:r>
          </a:p>
          <a:p>
            <a:pPr marL="742950" lvl="1" indent="-285750">
              <a:buFont typeface="Arial" panose="020B0604020202020204" pitchFamily="34" charset="0"/>
              <a:buChar char="•"/>
            </a:pPr>
            <a:r>
              <a:rPr lang="en-US" dirty="0"/>
              <a:t>Patients who died any time during 2026.</a:t>
            </a:r>
          </a:p>
          <a:p>
            <a:pPr marL="742950" lvl="1" indent="-285750">
              <a:buFont typeface="Arial" panose="020B0604020202020204" pitchFamily="34" charset="0"/>
              <a:buChar char="•"/>
            </a:pPr>
            <a:r>
              <a:rPr lang="en-US" dirty="0"/>
              <a:t>Hysterectomy with no residual cervix, cervical agenesis or acquired absence of cervix any time in the patient’s history through December 31, 2026</a:t>
            </a:r>
          </a:p>
          <a:p>
            <a:pPr marL="742950" lvl="1" indent="-285750">
              <a:buFont typeface="Arial" panose="020B0604020202020204" pitchFamily="34" charset="0"/>
              <a:buChar char="•"/>
            </a:pPr>
            <a:r>
              <a:rPr lang="en-US" dirty="0"/>
              <a:t>Patients with Sex Assigned at Birth of Male at any time during the patient’s history.</a:t>
            </a:r>
          </a:p>
          <a:p>
            <a:endParaRPr lang="en-US" b="1" dirty="0">
              <a:cs typeface="Arial"/>
            </a:endParaRPr>
          </a:p>
          <a:p>
            <a:r>
              <a:rPr lang="en-US" b="1" dirty="0">
                <a:cs typeface="Arial"/>
              </a:rPr>
              <a:t>Measurement Period</a:t>
            </a:r>
          </a:p>
          <a:p>
            <a:r>
              <a:rPr lang="en-US" dirty="0">
                <a:cs typeface="Arial"/>
              </a:rPr>
              <a:t>January 1 – December 31, 2026</a:t>
            </a:r>
            <a:endParaRPr lang="en-US" b="1" dirty="0"/>
          </a:p>
        </p:txBody>
      </p:sp>
    </p:spTree>
    <p:extLst>
      <p:ext uri="{BB962C8B-B14F-4D97-AF65-F5344CB8AC3E}">
        <p14:creationId xmlns:p14="http://schemas.microsoft.com/office/powerpoint/2010/main" val="696086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6A661-7105-A3B6-3330-9D77EAC52888}"/>
            </a:ext>
          </a:extLst>
        </p:cNvPr>
        <p:cNvGrpSpPr/>
        <p:nvPr/>
      </p:nvGrpSpPr>
      <p:grpSpPr>
        <a:xfrm>
          <a:off x="0" y="0"/>
          <a:ext cx="0" cy="0"/>
          <a:chOff x="0" y="0"/>
          <a:chExt cx="0" cy="0"/>
        </a:xfrm>
      </p:grpSpPr>
      <p:pic>
        <p:nvPicPr>
          <p:cNvPr id="7" name="Content Placeholder 11">
            <a:extLst>
              <a:ext uri="{FF2B5EF4-FFF2-40B4-BE49-F238E27FC236}">
                <a16:creationId xmlns:a16="http://schemas.microsoft.com/office/drawing/2014/main" id="{DFF844DB-56B7-3A87-3EE0-8D0343D8AFB5}"/>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rcRect l="105" r="105"/>
          <a:stretch/>
        </p:blipFill>
        <p:spPr>
          <a:xfrm>
            <a:off x="517233" y="1427648"/>
            <a:ext cx="812801" cy="812800"/>
          </a:xfrm>
          <a:prstGeom prst="rect">
            <a:avLst/>
          </a:prstGeom>
          <a:noFill/>
        </p:spPr>
      </p:pic>
      <p:sp>
        <p:nvSpPr>
          <p:cNvPr id="8" name="Text Placeholder 21">
            <a:extLst>
              <a:ext uri="{FF2B5EF4-FFF2-40B4-BE49-F238E27FC236}">
                <a16:creationId xmlns:a16="http://schemas.microsoft.com/office/drawing/2014/main" id="{4046EF62-F73B-DE5A-8F54-35443C3311A5}"/>
              </a:ext>
            </a:extLst>
          </p:cNvPr>
          <p:cNvSpPr txBox="1">
            <a:spLocks/>
          </p:cNvSpPr>
          <p:nvPr/>
        </p:nvSpPr>
        <p:spPr>
          <a:xfrm>
            <a:off x="1566120" y="1427648"/>
            <a:ext cx="10108647" cy="4672210"/>
          </a:xfrm>
          <a:prstGeom prst="rect">
            <a:avLst/>
          </a:prstGeom>
        </p:spPr>
        <p:txBody>
          <a:bodyPr>
            <a:normAutofit/>
          </a:bodyPr>
          <a:lstStyle>
            <a:lvl1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1pPr>
            <a:lvl2pPr marL="227013" indent="-227013"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mn-lt"/>
                <a:ea typeface="+mn-ea"/>
                <a:cs typeface="+mn-cs"/>
              </a:defRPr>
            </a:lvl2pPr>
            <a:lvl3pPr marL="460375" indent="-233363"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mn-lt"/>
                <a:ea typeface="+mn-ea"/>
                <a:cs typeface="+mn-cs"/>
              </a:defRPr>
            </a:lvl3pPr>
            <a:lvl4pPr marL="687388" indent="-227013" algn="l" defTabSz="914400"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4pPr>
            <a:lvl5pPr marL="914400" indent="-227013" algn="l" defTabSz="914400" rtl="0" eaLnBrk="1" latinLnBrk="0" hangingPunct="1">
              <a:lnSpc>
                <a:spcPct val="100000"/>
              </a:lnSpc>
              <a:spcBef>
                <a:spcPts val="12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Measure Callouts</a:t>
            </a:r>
          </a:p>
          <a:p>
            <a:pPr marL="285750" indent="-285750">
              <a:spcBef>
                <a:spcPts val="0"/>
              </a:spcBef>
              <a:buFont typeface="Arial" panose="020B0604020202020204" pitchFamily="34" charset="0"/>
              <a:buChar char="•"/>
            </a:pPr>
            <a:r>
              <a:rPr lang="en-US" dirty="0"/>
              <a:t>Meets Numerator Criteria:</a:t>
            </a:r>
          </a:p>
          <a:p>
            <a:pPr marL="746125" lvl="2" indent="-285750">
              <a:spcBef>
                <a:spcPts val="0"/>
              </a:spcBef>
            </a:pPr>
            <a:r>
              <a:rPr lang="en-US" dirty="0"/>
              <a:t>Lab results that indicate the sample contained “no endocervical cells” may be used</a:t>
            </a:r>
          </a:p>
          <a:p>
            <a:pPr marL="746125" lvl="2" indent="-285750">
              <a:spcBef>
                <a:spcPts val="0"/>
              </a:spcBef>
            </a:pPr>
            <a:r>
              <a:rPr lang="en-US" dirty="0"/>
              <a:t>Any cervical cancer screening method that includes collection and microscopic analysis of cervical cells. </a:t>
            </a:r>
          </a:p>
          <a:p>
            <a:pPr marL="746125" lvl="2" indent="-285750">
              <a:spcBef>
                <a:spcPts val="0"/>
              </a:spcBef>
            </a:pPr>
            <a:r>
              <a:rPr lang="en-US" dirty="0"/>
              <a:t>Evidence of hrHPV testing within the last 5 years also captures patients who had </a:t>
            </a:r>
            <a:r>
              <a:rPr lang="en-US" dirty="0" err="1"/>
              <a:t>cotesting</a:t>
            </a:r>
            <a:endParaRPr lang="en-US" dirty="0"/>
          </a:p>
          <a:p>
            <a:pPr marL="973138" lvl="3" indent="-285750">
              <a:spcBef>
                <a:spcPts val="0"/>
              </a:spcBef>
              <a:buFont typeface="Wingdings" panose="05000000000000000000" pitchFamily="2" charset="2"/>
              <a:buChar char="§"/>
            </a:pPr>
            <a:r>
              <a:rPr lang="en-US" dirty="0"/>
              <a:t>Additional methods to identify cotesting are not necessary. </a:t>
            </a:r>
          </a:p>
          <a:p>
            <a:pPr>
              <a:spcBef>
                <a:spcPts val="0"/>
              </a:spcBef>
            </a:pPr>
            <a:endParaRPr lang="en-US" dirty="0"/>
          </a:p>
          <a:p>
            <a:pPr marL="285750" indent="-285750">
              <a:spcBef>
                <a:spcPts val="0"/>
              </a:spcBef>
              <a:buFont typeface="Arial" panose="020B0604020202020204" pitchFamily="34" charset="0"/>
              <a:buChar char="•"/>
            </a:pPr>
            <a:r>
              <a:rPr lang="en-US" dirty="0"/>
              <a:t>Does Not Meet Numerator Criteria:</a:t>
            </a:r>
          </a:p>
          <a:p>
            <a:pPr marL="746125" lvl="2" indent="-285750">
              <a:spcBef>
                <a:spcPts val="0"/>
              </a:spcBef>
            </a:pPr>
            <a:r>
              <a:rPr lang="en-US" dirty="0"/>
              <a:t>Lab results that explicitly state the sample was inadequate or that “no cervical cells were present”</a:t>
            </a:r>
          </a:p>
          <a:p>
            <a:pPr marL="285750" indent="-285750">
              <a:spcBef>
                <a:spcPts val="0"/>
              </a:spcBef>
              <a:buFont typeface="Arial" panose="020B0604020202020204" pitchFamily="34" charset="0"/>
              <a:buChar char="•"/>
            </a:pPr>
            <a:endParaRPr lang="en-US" dirty="0"/>
          </a:p>
          <a:p>
            <a:pPr marL="285750" indent="-285750">
              <a:spcBef>
                <a:spcPts val="0"/>
              </a:spcBef>
              <a:buFont typeface="Arial" panose="020B0604020202020204" pitchFamily="34" charset="0"/>
              <a:buChar char="•"/>
            </a:pPr>
            <a:r>
              <a:rPr lang="en-US" dirty="0"/>
              <a:t>Does Not Meet Exclusion Criteria:</a:t>
            </a:r>
          </a:p>
          <a:p>
            <a:pPr marL="746125" lvl="2" indent="-285750">
              <a:spcBef>
                <a:spcPts val="0"/>
              </a:spcBef>
            </a:pPr>
            <a:r>
              <a:rPr lang="en-US" dirty="0"/>
              <a:t>Documentation of a “hysterectomy” alone - it is not sufficient evidence that the cervix was removed. </a:t>
            </a:r>
            <a:r>
              <a:rPr lang="en-US" b="1" dirty="0"/>
              <a:t>Documentation must include the words “total hysterectomy”.</a:t>
            </a:r>
          </a:p>
          <a:p>
            <a:pPr marL="512763" lvl="1" indent="-285750">
              <a:spcBef>
                <a:spcPts val="0"/>
              </a:spcBef>
            </a:pPr>
            <a:endParaRPr lang="en-US" sz="2000" dirty="0"/>
          </a:p>
          <a:p>
            <a:endParaRPr lang="en-US" sz="2000" b="1" dirty="0"/>
          </a:p>
        </p:txBody>
      </p:sp>
      <p:sp>
        <p:nvSpPr>
          <p:cNvPr id="9" name="Title 10">
            <a:extLst>
              <a:ext uri="{FF2B5EF4-FFF2-40B4-BE49-F238E27FC236}">
                <a16:creationId xmlns:a16="http://schemas.microsoft.com/office/drawing/2014/main" id="{3775B669-014D-B150-A3DD-A4937B36FF11}"/>
              </a:ext>
            </a:extLst>
          </p:cNvPr>
          <p:cNvSpPr txBox="1">
            <a:spLocks/>
          </p:cNvSpPr>
          <p:nvPr/>
        </p:nvSpPr>
        <p:spPr bwMode="gray">
          <a:xfrm>
            <a:off x="517233" y="469286"/>
            <a:ext cx="11163808" cy="588841"/>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en-US" dirty="0"/>
              <a:t>Cervical Cancer Screening (CCS)</a:t>
            </a:r>
          </a:p>
        </p:txBody>
      </p:sp>
    </p:spTree>
    <p:extLst>
      <p:ext uri="{BB962C8B-B14F-4D97-AF65-F5344CB8AC3E}">
        <p14:creationId xmlns:p14="http://schemas.microsoft.com/office/powerpoint/2010/main" val="1659649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E7410-3CD9-5426-4AED-10BAE47E60A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D0D4343-794D-6B5F-39B3-4B49EC9D111B}"/>
              </a:ext>
            </a:extLst>
          </p:cNvPr>
          <p:cNvSpPr>
            <a:spLocks noGrp="1"/>
          </p:cNvSpPr>
          <p:nvPr>
            <p:ph type="title"/>
          </p:nvPr>
        </p:nvSpPr>
        <p:spPr>
          <a:xfrm>
            <a:off x="517233" y="469286"/>
            <a:ext cx="11163808" cy="640862"/>
          </a:xfrm>
        </p:spPr>
        <p:txBody>
          <a:bodyPr vert="horz" lIns="91440" tIns="45720" rIns="91440" bIns="45720" rtlCol="0" anchor="t">
            <a:normAutofit/>
          </a:bodyPr>
          <a:lstStyle/>
          <a:p>
            <a:pPr>
              <a:spcBef>
                <a:spcPts val="0"/>
              </a:spcBef>
            </a:pPr>
            <a:r>
              <a:rPr lang="en-US" dirty="0">
                <a:solidFill>
                  <a:srgbClr val="002677"/>
                </a:solidFill>
                <a:latin typeface="Arial"/>
                <a:ea typeface="Calibri"/>
                <a:cs typeface="Arial"/>
              </a:rPr>
              <a:t>Colorectal Cancer Screening (COL)</a:t>
            </a:r>
            <a:endParaRPr lang="en-US" dirty="0">
              <a:solidFill>
                <a:srgbClr val="002677"/>
              </a:solidFill>
              <a:latin typeface="Arial" panose="020B0604020202020204" pitchFamily="34" charset="0"/>
              <a:ea typeface="Calibri"/>
              <a:cs typeface="Arial" panose="020B0604020202020204" pitchFamily="34" charset="0"/>
            </a:endParaRPr>
          </a:p>
        </p:txBody>
      </p:sp>
      <p:sp>
        <p:nvSpPr>
          <p:cNvPr id="2" name="TextBox 1">
            <a:extLst>
              <a:ext uri="{FF2B5EF4-FFF2-40B4-BE49-F238E27FC236}">
                <a16:creationId xmlns:a16="http://schemas.microsoft.com/office/drawing/2014/main" id="{4C89AB3D-3F34-FCCA-FF24-2FF44C26B7ED}"/>
              </a:ext>
            </a:extLst>
          </p:cNvPr>
          <p:cNvSpPr txBox="1"/>
          <p:nvPr/>
        </p:nvSpPr>
        <p:spPr>
          <a:xfrm>
            <a:off x="520700" y="1151326"/>
            <a:ext cx="10393680"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Arial"/>
              </a:rPr>
              <a:t>Measure Description</a:t>
            </a:r>
          </a:p>
          <a:p>
            <a:r>
              <a:rPr lang="en-US" dirty="0"/>
              <a:t>The percentage of patients 45–75 years of age who had appropriate screening for colorectal cancer.</a:t>
            </a:r>
          </a:p>
          <a:p>
            <a:endParaRPr lang="en-US" b="1" dirty="0">
              <a:cs typeface="Arial"/>
            </a:endParaRPr>
          </a:p>
          <a:p>
            <a:r>
              <a:rPr lang="en-US" b="1" dirty="0">
                <a:cs typeface="Arial"/>
              </a:rPr>
              <a:t>Denominator</a:t>
            </a:r>
          </a:p>
          <a:p>
            <a:r>
              <a:rPr lang="en-US" dirty="0">
                <a:cs typeface="Arial"/>
              </a:rPr>
              <a:t>The percentage of patients 46–75 years of age who had appropriate screening for</a:t>
            </a:r>
          </a:p>
          <a:p>
            <a:r>
              <a:rPr lang="en-US" dirty="0">
                <a:cs typeface="Arial"/>
              </a:rPr>
              <a:t>colorectal cancer.</a:t>
            </a:r>
          </a:p>
          <a:p>
            <a:r>
              <a:rPr lang="en-US" b="1" dirty="0">
                <a:cs typeface="Arial"/>
              </a:rPr>
              <a:t> </a:t>
            </a:r>
          </a:p>
          <a:p>
            <a:r>
              <a:rPr lang="en-US" b="1" dirty="0">
                <a:cs typeface="Arial"/>
              </a:rPr>
              <a:t>Numerator</a:t>
            </a:r>
          </a:p>
          <a:p>
            <a:r>
              <a:rPr lang="en-US" dirty="0">
                <a:cs typeface="Arial"/>
              </a:rPr>
              <a:t>Patients with one or more screenings for colorectal cancer. Any of the following meet criteria:</a:t>
            </a:r>
          </a:p>
          <a:p>
            <a:pPr marL="285750" indent="-285750">
              <a:buFont typeface="Arial" panose="020B0604020202020204" pitchFamily="34" charset="0"/>
              <a:buChar char="•"/>
            </a:pPr>
            <a:r>
              <a:rPr lang="en-US" dirty="0">
                <a:cs typeface="Arial"/>
              </a:rPr>
              <a:t>Fecal Occult blood test (FOBT) during the measurement period (2026)</a:t>
            </a:r>
          </a:p>
          <a:p>
            <a:pPr marL="285750" indent="-285750">
              <a:buFont typeface="Arial" panose="020B0604020202020204" pitchFamily="34" charset="0"/>
              <a:buChar char="•"/>
            </a:pPr>
            <a:r>
              <a:rPr lang="en-US" dirty="0">
                <a:cs typeface="Arial"/>
              </a:rPr>
              <a:t>Stool DNA (</a:t>
            </a:r>
            <a:r>
              <a:rPr lang="en-US" dirty="0" err="1">
                <a:cs typeface="Arial"/>
              </a:rPr>
              <a:t>sDNA</a:t>
            </a:r>
            <a:r>
              <a:rPr lang="en-US" dirty="0">
                <a:cs typeface="Arial"/>
              </a:rPr>
              <a:t>) with FIT test during the measurement period or the 2 years prior to the measurement period (2024-2026)</a:t>
            </a:r>
          </a:p>
          <a:p>
            <a:pPr marL="285750" indent="-285750">
              <a:buFont typeface="Arial" panose="020B0604020202020204" pitchFamily="34" charset="0"/>
              <a:buChar char="•"/>
            </a:pPr>
            <a:r>
              <a:rPr lang="en-US" dirty="0">
                <a:cs typeface="Arial"/>
              </a:rPr>
              <a:t>Flexible sigmoidoscopy during the measurement period or the 4 years prior to the measurement period (2022-2026) </a:t>
            </a:r>
          </a:p>
          <a:p>
            <a:pPr marL="285750" indent="-285750">
              <a:buFont typeface="Arial" panose="020B0604020202020204" pitchFamily="34" charset="0"/>
              <a:buChar char="•"/>
            </a:pPr>
            <a:r>
              <a:rPr lang="en-US" dirty="0">
                <a:cs typeface="Arial"/>
              </a:rPr>
              <a:t>CT colonography during the measurement period or the 4 years prior to the measurement period (2022-2026)</a:t>
            </a:r>
          </a:p>
          <a:p>
            <a:pPr marL="285750" indent="-285750">
              <a:buFont typeface="Arial" panose="020B0604020202020204" pitchFamily="34" charset="0"/>
              <a:buChar char="•"/>
            </a:pPr>
            <a:r>
              <a:rPr lang="en-US" dirty="0">
                <a:cs typeface="Arial"/>
              </a:rPr>
              <a:t>Colonoscopy during the measurement period or the 9 years prior to the measurement period (2017-2026) </a:t>
            </a:r>
          </a:p>
        </p:txBody>
      </p:sp>
    </p:spTree>
    <p:extLst>
      <p:ext uri="{BB962C8B-B14F-4D97-AF65-F5344CB8AC3E}">
        <p14:creationId xmlns:p14="http://schemas.microsoft.com/office/powerpoint/2010/main" val="3335882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6BC6D-154D-1AA1-F392-FB2CB0E49689}"/>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F20C241-0E13-E12F-FC70-A6CDE232DF5F}"/>
              </a:ext>
            </a:extLst>
          </p:cNvPr>
          <p:cNvSpPr>
            <a:spLocks noGrp="1"/>
          </p:cNvSpPr>
          <p:nvPr>
            <p:ph type="title"/>
          </p:nvPr>
        </p:nvSpPr>
        <p:spPr>
          <a:xfrm>
            <a:off x="517233" y="469286"/>
            <a:ext cx="11163808" cy="640862"/>
          </a:xfrm>
        </p:spPr>
        <p:txBody>
          <a:bodyPr vert="horz" lIns="91440" tIns="45720" rIns="91440" bIns="45720" rtlCol="0" anchor="t">
            <a:normAutofit/>
          </a:bodyPr>
          <a:lstStyle/>
          <a:p>
            <a:pPr>
              <a:spcBef>
                <a:spcPts val="0"/>
              </a:spcBef>
            </a:pPr>
            <a:r>
              <a:rPr lang="en-US" dirty="0">
                <a:solidFill>
                  <a:srgbClr val="002677"/>
                </a:solidFill>
                <a:latin typeface="Arial"/>
                <a:ea typeface="Calibri"/>
                <a:cs typeface="Arial"/>
              </a:rPr>
              <a:t>Colorectal Cancer Screening (COL)</a:t>
            </a:r>
            <a:endParaRPr lang="en-US" dirty="0">
              <a:solidFill>
                <a:srgbClr val="002677"/>
              </a:solidFill>
              <a:latin typeface="Arial" panose="020B0604020202020204" pitchFamily="34" charset="0"/>
              <a:ea typeface="Calibri"/>
              <a:cs typeface="Arial" panose="020B0604020202020204" pitchFamily="34" charset="0"/>
            </a:endParaRPr>
          </a:p>
        </p:txBody>
      </p:sp>
      <p:sp>
        <p:nvSpPr>
          <p:cNvPr id="2" name="TextBox 1">
            <a:extLst>
              <a:ext uri="{FF2B5EF4-FFF2-40B4-BE49-F238E27FC236}">
                <a16:creationId xmlns:a16="http://schemas.microsoft.com/office/drawing/2014/main" id="{B7919195-8470-0934-6F9B-8AF496814532}"/>
              </a:ext>
            </a:extLst>
          </p:cNvPr>
          <p:cNvSpPr txBox="1"/>
          <p:nvPr/>
        </p:nvSpPr>
        <p:spPr>
          <a:xfrm>
            <a:off x="510959" y="1110148"/>
            <a:ext cx="10393680" cy="42780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Arial"/>
              </a:rPr>
              <a:t>Exclusions</a:t>
            </a:r>
          </a:p>
          <a:p>
            <a:pPr marL="285750" indent="-285750">
              <a:buFont typeface="Arial" panose="020B0604020202020204" pitchFamily="34" charset="0"/>
              <a:buChar char="•"/>
            </a:pPr>
            <a:r>
              <a:rPr lang="en-US" dirty="0"/>
              <a:t>Patients receiving hospice or palliative care any time during 2026.</a:t>
            </a:r>
          </a:p>
          <a:p>
            <a:pPr marL="285750" indent="-285750">
              <a:buFont typeface="Arial" panose="020B0604020202020204" pitchFamily="34" charset="0"/>
              <a:buChar char="•"/>
            </a:pPr>
            <a:r>
              <a:rPr lang="en-US" dirty="0"/>
              <a:t>Patients who died any time during 2026.</a:t>
            </a:r>
          </a:p>
          <a:p>
            <a:pPr marL="285750" indent="-285750">
              <a:buFont typeface="Arial" panose="020B0604020202020204" pitchFamily="34" charset="0"/>
              <a:buChar char="•"/>
            </a:pPr>
            <a:r>
              <a:rPr lang="en-US" dirty="0"/>
              <a:t>Patients who had colorectal cancer any time during the patient’s history through December 31.</a:t>
            </a:r>
          </a:p>
          <a:p>
            <a:pPr marL="285750" indent="-285750">
              <a:buFont typeface="Arial" panose="020B0604020202020204" pitchFamily="34" charset="0"/>
              <a:buChar char="•"/>
            </a:pPr>
            <a:r>
              <a:rPr lang="en-US" dirty="0"/>
              <a:t>Patients who had a total colectomy any time during the patient’s history through December 31.</a:t>
            </a:r>
          </a:p>
          <a:p>
            <a:pPr marL="285750" indent="-285750">
              <a:buFont typeface="Arial" panose="020B0604020202020204" pitchFamily="34" charset="0"/>
              <a:buChar char="•"/>
            </a:pPr>
            <a:r>
              <a:rPr lang="en-US" dirty="0"/>
              <a:t>Patients 66 years of age and older who meet any of the following during 2026:</a:t>
            </a:r>
          </a:p>
          <a:p>
            <a:pPr marL="742950" lvl="1" indent="-285750">
              <a:buFont typeface="Arial" panose="020B0604020202020204" pitchFamily="34" charset="0"/>
              <a:buChar char="‒"/>
            </a:pPr>
            <a:r>
              <a:rPr lang="en-US" dirty="0"/>
              <a:t>Frailty and advanced illness:</a:t>
            </a:r>
          </a:p>
          <a:p>
            <a:pPr marL="1200150" lvl="2" indent="-285750">
              <a:buFont typeface="Wingdings" panose="05000000000000000000" pitchFamily="2" charset="2"/>
              <a:buChar char="§"/>
            </a:pPr>
            <a:r>
              <a:rPr lang="en-US" dirty="0"/>
              <a:t>2 frailty claims with different dates of service during 2026</a:t>
            </a:r>
          </a:p>
          <a:p>
            <a:r>
              <a:rPr lang="en-US" dirty="0"/>
              <a:t>	AND</a:t>
            </a:r>
          </a:p>
          <a:p>
            <a:pPr marL="1200150" lvl="2" indent="-285750">
              <a:buFont typeface="Wingdings" panose="05000000000000000000" pitchFamily="2" charset="2"/>
              <a:buChar char="§"/>
            </a:pPr>
            <a:r>
              <a:rPr lang="en-US" dirty="0"/>
              <a:t>2 advanced illness claims during 2025 or 2026 with different dates of service OR a dispensed dementia medication in 2025 or 2026</a:t>
            </a:r>
          </a:p>
          <a:p>
            <a:endParaRPr lang="en-US" b="1" dirty="0">
              <a:cs typeface="Arial"/>
            </a:endParaRPr>
          </a:p>
          <a:p>
            <a:r>
              <a:rPr lang="en-US" b="1" dirty="0">
                <a:cs typeface="Arial"/>
              </a:rPr>
              <a:t>Measurement Period</a:t>
            </a:r>
          </a:p>
          <a:p>
            <a:r>
              <a:rPr lang="en-US" dirty="0">
                <a:cs typeface="Arial"/>
              </a:rPr>
              <a:t>January 1 – December 31, 2026</a:t>
            </a:r>
            <a:endParaRPr lang="en-US" sz="2000" b="1" dirty="0">
              <a:cs typeface="Arial"/>
            </a:endParaRPr>
          </a:p>
          <a:p>
            <a:endParaRPr lang="en-US" sz="2000" b="1" dirty="0">
              <a:highlight>
                <a:srgbClr val="FFFF00"/>
              </a:highlight>
              <a:cs typeface="Arial"/>
            </a:endParaRPr>
          </a:p>
        </p:txBody>
      </p:sp>
    </p:spTree>
    <p:extLst>
      <p:ext uri="{BB962C8B-B14F-4D97-AF65-F5344CB8AC3E}">
        <p14:creationId xmlns:p14="http://schemas.microsoft.com/office/powerpoint/2010/main" val="3103991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713A2-F4A8-A31B-2044-B2A84DB9D736}"/>
            </a:ext>
          </a:extLst>
        </p:cNvPr>
        <p:cNvGrpSpPr/>
        <p:nvPr/>
      </p:nvGrpSpPr>
      <p:grpSpPr>
        <a:xfrm>
          <a:off x="0" y="0"/>
          <a:ext cx="0" cy="0"/>
          <a:chOff x="0" y="0"/>
          <a:chExt cx="0" cy="0"/>
        </a:xfrm>
      </p:grpSpPr>
      <p:pic>
        <p:nvPicPr>
          <p:cNvPr id="7" name="Content Placeholder 11">
            <a:extLst>
              <a:ext uri="{FF2B5EF4-FFF2-40B4-BE49-F238E27FC236}">
                <a16:creationId xmlns:a16="http://schemas.microsoft.com/office/drawing/2014/main" id="{A08AE37C-E2B1-6A56-163E-7F5BC0414405}"/>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rcRect l="105" r="105"/>
          <a:stretch/>
        </p:blipFill>
        <p:spPr>
          <a:xfrm>
            <a:off x="517233" y="1274509"/>
            <a:ext cx="812801" cy="812800"/>
          </a:xfrm>
          <a:prstGeom prst="rect">
            <a:avLst/>
          </a:prstGeom>
          <a:noFill/>
        </p:spPr>
      </p:pic>
      <p:sp>
        <p:nvSpPr>
          <p:cNvPr id="8" name="Text Placeholder 21">
            <a:extLst>
              <a:ext uri="{FF2B5EF4-FFF2-40B4-BE49-F238E27FC236}">
                <a16:creationId xmlns:a16="http://schemas.microsoft.com/office/drawing/2014/main" id="{EE8A5DD0-DE94-1FDD-DF7D-1A24C127B232}"/>
              </a:ext>
            </a:extLst>
          </p:cNvPr>
          <p:cNvSpPr txBox="1">
            <a:spLocks/>
          </p:cNvSpPr>
          <p:nvPr/>
        </p:nvSpPr>
        <p:spPr>
          <a:xfrm>
            <a:off x="1492592" y="1274508"/>
            <a:ext cx="10182175" cy="4260659"/>
          </a:xfrm>
          <a:prstGeom prst="rect">
            <a:avLst/>
          </a:prstGeom>
        </p:spPr>
        <p:txBody>
          <a:bodyPr>
            <a:normAutofit/>
          </a:bodyPr>
          <a:lstStyle>
            <a:lvl1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1pPr>
            <a:lvl2pPr marL="227013" indent="-227013"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mn-lt"/>
                <a:ea typeface="+mn-ea"/>
                <a:cs typeface="+mn-cs"/>
              </a:defRPr>
            </a:lvl2pPr>
            <a:lvl3pPr marL="460375" indent="-233363"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mn-lt"/>
                <a:ea typeface="+mn-ea"/>
                <a:cs typeface="+mn-cs"/>
              </a:defRPr>
            </a:lvl3pPr>
            <a:lvl4pPr marL="687388" indent="-227013" algn="l" defTabSz="914400"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4pPr>
            <a:lvl5pPr marL="914400" indent="-227013" algn="l" defTabSz="914400" rtl="0" eaLnBrk="1" latinLnBrk="0" hangingPunct="1">
              <a:lnSpc>
                <a:spcPct val="100000"/>
              </a:lnSpc>
              <a:spcBef>
                <a:spcPts val="12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Measure Callouts</a:t>
            </a:r>
          </a:p>
          <a:p>
            <a:pPr marL="342900" indent="-342900">
              <a:spcBef>
                <a:spcPts val="0"/>
              </a:spcBef>
              <a:buFont typeface="Arial" panose="020B0604020202020204" pitchFamily="34" charset="0"/>
              <a:buChar char="•"/>
            </a:pPr>
            <a:r>
              <a:rPr lang="en-US" dirty="0">
                <a:cs typeface="Arial"/>
              </a:rPr>
              <a:t>The year of the screening is required</a:t>
            </a:r>
          </a:p>
          <a:p>
            <a:pPr marL="342900" indent="-342900">
              <a:spcBef>
                <a:spcPts val="0"/>
              </a:spcBef>
              <a:buFont typeface="Arial" panose="020B0604020202020204" pitchFamily="34" charset="0"/>
              <a:buChar char="•"/>
            </a:pPr>
            <a:r>
              <a:rPr lang="en-US" dirty="0">
                <a:cs typeface="Arial"/>
              </a:rPr>
              <a:t>Lab, procedure, and pathology reports that indicate the type of screening and date qualify for the numerator.</a:t>
            </a:r>
          </a:p>
          <a:p>
            <a:pPr marL="342900" indent="-342900">
              <a:spcBef>
                <a:spcPts val="0"/>
              </a:spcBef>
              <a:buFont typeface="Arial" panose="020B0604020202020204" pitchFamily="34" charset="0"/>
              <a:buChar char="•"/>
            </a:pPr>
            <a:r>
              <a:rPr lang="en-US" dirty="0">
                <a:cs typeface="Arial"/>
              </a:rPr>
              <a:t>A result is not required if it is part of the patient’s medical/health history</a:t>
            </a:r>
          </a:p>
          <a:p>
            <a:pPr marL="803275" lvl="2" indent="-342900">
              <a:spcBef>
                <a:spcPts val="0"/>
              </a:spcBef>
              <a:buFont typeface="Arial" panose="020B0604020202020204" pitchFamily="34" charset="0"/>
              <a:buChar char="‒"/>
            </a:pPr>
            <a:r>
              <a:rPr lang="en-US" dirty="0">
                <a:cs typeface="Arial"/>
              </a:rPr>
              <a:t>Uncertainty about the patient’s medical/health history – include the result</a:t>
            </a:r>
          </a:p>
        </p:txBody>
      </p:sp>
      <p:sp>
        <p:nvSpPr>
          <p:cNvPr id="11" name="Title 10">
            <a:extLst>
              <a:ext uri="{FF2B5EF4-FFF2-40B4-BE49-F238E27FC236}">
                <a16:creationId xmlns:a16="http://schemas.microsoft.com/office/drawing/2014/main" id="{BB71AD36-E1B8-0F9D-D407-CC376FF5A8D1}"/>
              </a:ext>
            </a:extLst>
          </p:cNvPr>
          <p:cNvSpPr txBox="1">
            <a:spLocks/>
          </p:cNvSpPr>
          <p:nvPr/>
        </p:nvSpPr>
        <p:spPr bwMode="gray">
          <a:xfrm>
            <a:off x="517233" y="542215"/>
            <a:ext cx="11163808" cy="640862"/>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pPr>
              <a:spcBef>
                <a:spcPts val="0"/>
              </a:spcBef>
            </a:pPr>
            <a:r>
              <a:rPr lang="en-US" dirty="0">
                <a:solidFill>
                  <a:srgbClr val="002677"/>
                </a:solidFill>
                <a:latin typeface="Arial"/>
                <a:ea typeface="Calibri"/>
                <a:cs typeface="Arial"/>
              </a:rPr>
              <a:t>Colorectal Cancer Screening (COL)</a:t>
            </a:r>
            <a:endParaRPr lang="en-US" dirty="0">
              <a:solidFill>
                <a:srgbClr val="002677"/>
              </a:solidFill>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446190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D482C9C-0D33-3846-C5A0-BA9EE60C5059}"/>
              </a:ext>
            </a:extLst>
          </p:cNvPr>
          <p:cNvSpPr>
            <a:spLocks noGrp="1"/>
          </p:cNvSpPr>
          <p:nvPr>
            <p:ph type="sldNum" sz="quarter" idx="12"/>
          </p:nvPr>
        </p:nvSpPr>
        <p:spPr/>
        <p:txBody>
          <a:bodyPr/>
          <a:lstStyle/>
          <a:p>
            <a:fld id="{90F9BDA0-AF0E-4BA8-B742-3B9C92A3E6FE}" type="slidenum">
              <a:rPr lang="en-US" smtClean="0"/>
              <a:t>14</a:t>
            </a:fld>
            <a:endParaRPr lang="en-US"/>
          </a:p>
        </p:txBody>
      </p:sp>
      <p:sp>
        <p:nvSpPr>
          <p:cNvPr id="6" name="Title 1">
            <a:extLst>
              <a:ext uri="{FF2B5EF4-FFF2-40B4-BE49-F238E27FC236}">
                <a16:creationId xmlns:a16="http://schemas.microsoft.com/office/drawing/2014/main" id="{6865F5BF-CAF1-D643-3622-73D52ECC7AF2}"/>
              </a:ext>
            </a:extLst>
          </p:cNvPr>
          <p:cNvSpPr txBox="1">
            <a:spLocks/>
          </p:cNvSpPr>
          <p:nvPr/>
        </p:nvSpPr>
        <p:spPr>
          <a:xfrm>
            <a:off x="937934" y="2530555"/>
            <a:ext cx="10443428" cy="1796889"/>
          </a:xfrm>
          <a:prstGeom prst="rect">
            <a:avLst/>
          </a:prstGeom>
        </p:spPr>
        <p:txBody>
          <a:bodyPr vert="horz" lIns="91440" tIns="45720" rIns="91440" bIns="45720" rtlCol="0" anchor="t" anchorCtr="0">
            <a:noAutofit/>
          </a:bodyPr>
          <a:lstStyle>
            <a:lvl1pPr algn="l" defTabSz="914377" rtl="0" eaLnBrk="1" latinLnBrk="0" hangingPunct="1">
              <a:lnSpc>
                <a:spcPct val="100000"/>
              </a:lnSpc>
              <a:spcBef>
                <a:spcPct val="0"/>
              </a:spcBef>
              <a:buNone/>
              <a:defRPr lang="en-US" sz="3200" b="1" i="0" kern="1200" spc="0" baseline="0">
                <a:solidFill>
                  <a:schemeClr val="accent1"/>
                </a:solidFill>
                <a:latin typeface="+mj-lt"/>
                <a:ea typeface="+mj-ea"/>
                <a:cs typeface="+mj-cs"/>
              </a:defRPr>
            </a:lvl1pPr>
          </a:lstStyle>
          <a:p>
            <a:pPr algn="ctr"/>
            <a:r>
              <a:rPr lang="en-US" sz="7200" dirty="0"/>
              <a:t>Questions?</a:t>
            </a:r>
          </a:p>
        </p:txBody>
      </p:sp>
    </p:spTree>
    <p:extLst>
      <p:ext uri="{BB962C8B-B14F-4D97-AF65-F5344CB8AC3E}">
        <p14:creationId xmlns:p14="http://schemas.microsoft.com/office/powerpoint/2010/main" val="358970076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AA9CD-7610-7E1A-14AD-3C029C14667F}"/>
            </a:ext>
          </a:extLst>
        </p:cNvPr>
        <p:cNvGrpSpPr/>
        <p:nvPr/>
      </p:nvGrpSpPr>
      <p:grpSpPr>
        <a:xfrm>
          <a:off x="0" y="0"/>
          <a:ext cx="0" cy="0"/>
          <a:chOff x="0" y="0"/>
          <a:chExt cx="0" cy="0"/>
        </a:xfrm>
      </p:grpSpPr>
      <p:sp>
        <p:nvSpPr>
          <p:cNvPr id="8" name="Text Placeholder 21">
            <a:extLst>
              <a:ext uri="{FF2B5EF4-FFF2-40B4-BE49-F238E27FC236}">
                <a16:creationId xmlns:a16="http://schemas.microsoft.com/office/drawing/2014/main" id="{81D27034-2CCB-2811-0D8F-FF235ACD5B95}"/>
              </a:ext>
            </a:extLst>
          </p:cNvPr>
          <p:cNvSpPr txBox="1">
            <a:spLocks/>
          </p:cNvSpPr>
          <p:nvPr/>
        </p:nvSpPr>
        <p:spPr>
          <a:xfrm>
            <a:off x="510959" y="1183077"/>
            <a:ext cx="10856400" cy="4738875"/>
          </a:xfrm>
          <a:prstGeom prst="rect">
            <a:avLst/>
          </a:prstGeom>
        </p:spPr>
        <p:txBody>
          <a:bodyPr>
            <a:noAutofit/>
          </a:bodyPr>
          <a:lstStyle>
            <a:lvl1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1pPr>
            <a:lvl2pPr marL="227013" indent="-227013"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mn-lt"/>
                <a:ea typeface="+mn-ea"/>
                <a:cs typeface="+mn-cs"/>
              </a:defRPr>
            </a:lvl2pPr>
            <a:lvl3pPr marL="460375" indent="-233363" algn="l" defTabSz="914400" rtl="0" eaLnBrk="1" latinLnBrk="0" hangingPunct="1">
              <a:lnSpc>
                <a:spcPct val="100000"/>
              </a:lnSpc>
              <a:spcBef>
                <a:spcPts val="1200"/>
              </a:spcBef>
              <a:buFont typeface="Arial" panose="020B0604020202020204" pitchFamily="34" charset="0"/>
              <a:buChar char="–"/>
              <a:defRPr sz="1800" kern="1200">
                <a:solidFill>
                  <a:schemeClr val="tx1"/>
                </a:solidFill>
                <a:latin typeface="+mn-lt"/>
                <a:ea typeface="+mn-ea"/>
                <a:cs typeface="+mn-cs"/>
              </a:defRPr>
            </a:lvl3pPr>
            <a:lvl4pPr marL="687388" indent="-227013" algn="l" defTabSz="914400"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4pPr>
            <a:lvl5pPr marL="914400" indent="-227013" algn="l" defTabSz="914400" rtl="0" eaLnBrk="1" latinLnBrk="0" hangingPunct="1">
              <a:lnSpc>
                <a:spcPct val="100000"/>
              </a:lnSpc>
              <a:spcBef>
                <a:spcPts val="12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b="1" dirty="0"/>
              <a:t>Q: For a patient that has had a hysterectomy with the removal of the cervix, is there any data on why a provider would still recommend the cervical cancer screening, but is excluded from the measure?</a:t>
            </a:r>
          </a:p>
          <a:p>
            <a:r>
              <a:rPr lang="en-US" sz="1500" dirty="0"/>
              <a:t>A: While a patient with a total hysterectomy (cervix removed) for a benign reason is excluded from the Cervical Cancer Screening measure and generally should not continue routine cervical cancer screening, there are several reasons a provider may still recommend screening or perform testing.</a:t>
            </a:r>
          </a:p>
          <a:p>
            <a:r>
              <a:rPr lang="en-US" sz="1500" dirty="0"/>
              <a:t>Common reasons include:</a:t>
            </a:r>
          </a:p>
          <a:p>
            <a:pPr marL="285750" indent="-285750">
              <a:buFont typeface="Arial" panose="020B0604020202020204" pitchFamily="34" charset="0"/>
              <a:buChar char="•"/>
            </a:pPr>
            <a:r>
              <a:rPr lang="en-US" sz="1500" dirty="0"/>
              <a:t>History of cervical cancer or high-grade cervical dysplasia (CIN 2, CIN 3, AIS). These patients require continued surveillance after hysterectomy and are not considered average-risk.</a:t>
            </a:r>
          </a:p>
          <a:p>
            <a:pPr marL="285750" indent="-285750">
              <a:buFont typeface="Arial" panose="020B0604020202020204" pitchFamily="34" charset="0"/>
              <a:buChar char="•"/>
            </a:pPr>
            <a:r>
              <a:rPr lang="en-US" sz="1500" dirty="0"/>
              <a:t>Uncertainty regarding whether the cervix was actually removed. Some patients have a supracervical/subtotal hysterectomy where the cervix remains, and screening should continue.</a:t>
            </a:r>
          </a:p>
          <a:p>
            <a:pPr marL="285750" indent="-285750">
              <a:buFont typeface="Arial" panose="020B0604020202020204" pitchFamily="34" charset="0"/>
              <a:buChar char="•"/>
            </a:pPr>
            <a:r>
              <a:rPr lang="en-US" sz="1500" dirty="0"/>
              <a:t>Incomplete historical records. If the provider cannot verify the hysterectomy type or prior cervical pathology, they may continue screening out of caution.</a:t>
            </a:r>
          </a:p>
          <a:p>
            <a:pPr marL="285750" indent="-285750">
              <a:buFont typeface="Arial" panose="020B0604020202020204" pitchFamily="34" charset="0"/>
              <a:buChar char="•"/>
            </a:pPr>
            <a:r>
              <a:rPr lang="en-US" sz="1500" dirty="0"/>
              <a:t>Immunocompromised patients (e.g., HIV, transplant recipients) may require individualized screening approaches that differ from routine recommendations.</a:t>
            </a:r>
          </a:p>
          <a:p>
            <a:pPr marL="285750" indent="-285750">
              <a:buFont typeface="Arial" panose="020B0604020202020204" pitchFamily="34" charset="0"/>
              <a:buChar char="•"/>
            </a:pPr>
            <a:r>
              <a:rPr lang="en-US" sz="1500" dirty="0"/>
              <a:t>Vaginal cuff surveillance. After treatment for cervical cancer or significant precancer, providers may perform cytology of the vaginal cuff. Although patients often refer to this as a "Pap test," it is being done for post-treatment surveillance rather than routine cervical cancer screening.</a:t>
            </a:r>
          </a:p>
        </p:txBody>
      </p:sp>
      <p:sp>
        <p:nvSpPr>
          <p:cNvPr id="11" name="Title 10">
            <a:extLst>
              <a:ext uri="{FF2B5EF4-FFF2-40B4-BE49-F238E27FC236}">
                <a16:creationId xmlns:a16="http://schemas.microsoft.com/office/drawing/2014/main" id="{0478479D-4D62-E3A6-7A09-1050F8677AAF}"/>
              </a:ext>
            </a:extLst>
          </p:cNvPr>
          <p:cNvSpPr txBox="1">
            <a:spLocks/>
          </p:cNvSpPr>
          <p:nvPr/>
        </p:nvSpPr>
        <p:spPr bwMode="gray">
          <a:xfrm>
            <a:off x="517233" y="542215"/>
            <a:ext cx="11163808" cy="640862"/>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pPr>
              <a:spcBef>
                <a:spcPts val="0"/>
              </a:spcBef>
            </a:pPr>
            <a:r>
              <a:rPr lang="en-US" dirty="0">
                <a:solidFill>
                  <a:srgbClr val="002677"/>
                </a:solidFill>
                <a:latin typeface="Arial"/>
                <a:ea typeface="Calibri"/>
                <a:cs typeface="Arial"/>
              </a:rPr>
              <a:t>Follow-up Q&amp;A</a:t>
            </a:r>
            <a:endParaRPr lang="en-US" dirty="0">
              <a:solidFill>
                <a:srgbClr val="002677"/>
              </a:solidFill>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1812313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H" val="62.64"/>
  <p:tag name="IW" val="62.64"/>
</p:tagLst>
</file>

<file path=ppt/tags/tag2.xml><?xml version="1.0" encoding="utf-8"?>
<p:tagLst xmlns:a="http://schemas.openxmlformats.org/drawingml/2006/main" xmlns:r="http://schemas.openxmlformats.org/officeDocument/2006/relationships" xmlns:p="http://schemas.openxmlformats.org/presentationml/2006/main">
  <p:tag name="IH" val="62.64"/>
  <p:tag name="IW" val="62.64"/>
</p:tagLst>
</file>

<file path=ppt/theme/theme1.xml><?xml version="1.0" encoding="utf-8"?>
<a:theme xmlns:a="http://schemas.openxmlformats.org/drawingml/2006/main" name="UHC On-screen PPT Template">
  <a:themeElements>
    <a:clrScheme name="UHC Color Palette">
      <a:dk1>
        <a:srgbClr val="002677"/>
      </a:dk1>
      <a:lt1>
        <a:srgbClr val="FFFFFF"/>
      </a:lt1>
      <a:dk2>
        <a:srgbClr val="5A5A5A"/>
      </a:dk2>
      <a:lt2>
        <a:srgbClr val="D9F6FA"/>
      </a:lt2>
      <a:accent1>
        <a:srgbClr val="002677"/>
      </a:accent1>
      <a:accent2>
        <a:srgbClr val="00BED5"/>
      </a:accent2>
      <a:accent3>
        <a:srgbClr val="99E5EE"/>
      </a:accent3>
      <a:accent4>
        <a:srgbClr val="F5B700"/>
      </a:accent4>
      <a:accent5>
        <a:srgbClr val="FBE299"/>
      </a:accent5>
      <a:accent6>
        <a:srgbClr val="FF681F"/>
      </a:accent6>
      <a:hlink>
        <a:srgbClr val="196ECF"/>
      </a:hlink>
      <a:folHlink>
        <a:srgbClr val="002677"/>
      </a:folHlink>
    </a:clrScheme>
    <a:fontScheme name="UHC Microsoft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spAutoFit/>
      </a:bodyPr>
      <a:lstStyle>
        <a:defPPr algn="l">
          <a:spcBef>
            <a:spcPts val="600"/>
          </a:spcBef>
          <a:defRPr sz="1400" dirty="0" err="1" smtClean="0"/>
        </a:defPPr>
      </a:lstStyle>
    </a:txDef>
  </a:objectDefaults>
  <a:extraClrSchemeLst>
    <a:extraClrScheme>
      <a:clrScheme name="UHC Color Palette">
        <a:dk1>
          <a:srgbClr val="002677"/>
        </a:dk1>
        <a:lt1>
          <a:srgbClr val="FFFFFF"/>
        </a:lt1>
        <a:dk2>
          <a:srgbClr val="5A5A5A"/>
        </a:dk2>
        <a:lt2>
          <a:srgbClr val="D9F6FA"/>
        </a:lt2>
        <a:accent1>
          <a:srgbClr val="002677"/>
        </a:accent1>
        <a:accent2>
          <a:srgbClr val="00BED5"/>
        </a:accent2>
        <a:accent3>
          <a:srgbClr val="99E5EE"/>
        </a:accent3>
        <a:accent4>
          <a:srgbClr val="F5B700"/>
        </a:accent4>
        <a:accent5>
          <a:srgbClr val="FBE299"/>
        </a:accent5>
        <a:accent6>
          <a:srgbClr val="FF681F"/>
        </a:accent6>
        <a:hlink>
          <a:srgbClr val="196ECF"/>
        </a:hlink>
        <a:folHlink>
          <a:srgbClr val="002677"/>
        </a:folHlink>
      </a:clrScheme>
    </a:extraClrScheme>
  </a:extraClrSchemeLst>
  <a:custClrLst>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Red 80">
      <a:srgbClr val="C40000"/>
    </a:custClr>
    <a:custClr name="Yellow 20">
      <a:srgbClr val="FFF84F"/>
    </a:custClr>
    <a:custClr name="Green 40">
      <a:srgbClr val="61D661"/>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Yellow Outline">
      <a:srgbClr val="AD8D01"/>
    </a:custClr>
    <a:custClr name="Green Outline">
      <a:srgbClr val="03AB03"/>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Warm White">
      <a:srgbClr val="FAF8F2"/>
    </a:custClr>
  </a:custClrLst>
  <a:extLst>
    <a:ext uri="{05A4C25C-085E-4340-85A3-A5531E510DB2}">
      <thm15:themeFamily xmlns:thm15="http://schemas.microsoft.com/office/thememl/2012/main" name="TEMPLATE uhc-onscreen-20260101.potx" id="{78C138A6-900B-407E-8D62-016CF6E864E6}" vid="{5924A29D-48FC-4357-AB13-04033835A32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2026 UHC PPT Template</Template>
  <TotalTime>839</TotalTime>
  <Words>1737</Words>
  <Application>Microsoft Office PowerPoint</Application>
  <PresentationFormat>Widescreen</PresentationFormat>
  <Paragraphs>227</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Georgia</vt:lpstr>
      <vt:lpstr>Wingdings</vt:lpstr>
      <vt:lpstr>UHC On-screen PPT Template</vt:lpstr>
      <vt:lpstr>RAE 1 Quality Measure Overview</vt:lpstr>
      <vt:lpstr>PowerPoint Presentation</vt:lpstr>
      <vt:lpstr>RAE 1 Quality  Measure Review </vt:lpstr>
      <vt:lpstr>RAE 1 Quality Measure Performance Review</vt:lpstr>
      <vt:lpstr>Quality Measure Thresholds</vt:lpstr>
      <vt:lpstr>RAE 1 Quality Measure Performance Review</vt:lpstr>
      <vt:lpstr>RAE 1 KPI Measure Review </vt:lpstr>
      <vt:lpstr>Cervical Cancer Screening (CCS)</vt:lpstr>
      <vt:lpstr>Cervical Cancer Screening (CCS)</vt:lpstr>
      <vt:lpstr>PowerPoint Presentation</vt:lpstr>
      <vt:lpstr>Colorectal Cancer Screening (COL)</vt:lpstr>
      <vt:lpstr>Colorectal Cancer Screening (COL)</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Walterscheid, Jennifer K</dc:creator>
  <cp:keywords/>
  <dc:description>2026 template developed by Creative Partners.</dc:description>
  <cp:lastModifiedBy>Walterscheid, Jennifer K</cp:lastModifiedBy>
  <cp:revision>5</cp:revision>
  <dcterms:created xsi:type="dcterms:W3CDTF">2026-09-08T03:14:50Z</dcterms:created>
  <dcterms:modified xsi:type="dcterms:W3CDTF">2026-09-08T18:31:32Z</dcterms:modified>
  <cp:category>Template</cp:category>
</cp:coreProperties>
</file>